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7" r:id="rId5"/>
    <p:sldId id="266" r:id="rId6"/>
    <p:sldId id="25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73AA4F-B8FB-4C01-A90F-95A7CDE32358}" v="6" dt="2021-02-02T11:55:01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7030" autoAdjust="0"/>
  </p:normalViewPr>
  <p:slideViewPr>
    <p:cSldViewPr snapToGrid="0">
      <p:cViewPr>
        <p:scale>
          <a:sx n="96" d="100"/>
          <a:sy n="96" d="100"/>
        </p:scale>
        <p:origin x="-130" y="-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7C73AA4F-B8FB-4C01-A90F-95A7CDE32358}"/>
    <pc:docChg chg="custSel modSld">
      <pc:chgData name="Chunhui Zhang" userId="fdc248b9-f08b-4c7c-a534-e43a1ca2b185" providerId="ADAL" clId="{7C73AA4F-B8FB-4C01-A90F-95A7CDE32358}" dt="2021-02-02T11:55:01.812" v="92" actId="207"/>
      <pc:docMkLst>
        <pc:docMk/>
      </pc:docMkLst>
      <pc:sldChg chg="modSp mod">
        <pc:chgData name="Chunhui Zhang" userId="fdc248b9-f08b-4c7c-a534-e43a1ca2b185" providerId="ADAL" clId="{7C73AA4F-B8FB-4C01-A90F-95A7CDE32358}" dt="2021-02-02T11:55:01.812" v="92" actId="207"/>
        <pc:sldMkLst>
          <pc:docMk/>
          <pc:sldMk cId="584354501" sldId="266"/>
        </pc:sldMkLst>
        <pc:spChg chg="mod">
          <ac:chgData name="Chunhui Zhang" userId="fdc248b9-f08b-4c7c-a534-e43a1ca2b185" providerId="ADAL" clId="{7C73AA4F-B8FB-4C01-A90F-95A7CDE32358}" dt="2021-02-02T11:55:01.812" v="92" actId="207"/>
          <ac:spMkLst>
            <pc:docMk/>
            <pc:sldMk cId="584354501" sldId="26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#98-e</a:t>
            </a:r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/>
              <a:t>25</a:t>
            </a:r>
            <a:r>
              <a:rPr lang="en-US" altLang="zh-CN" baseline="30000" dirty="0" err="1"/>
              <a:t>th</a:t>
            </a:r>
            <a:r>
              <a:rPr lang="en-US" altLang="zh-CN" dirty="0"/>
              <a:t> Jan. -05</a:t>
            </a:r>
            <a:r>
              <a:rPr lang="en-US" altLang="zh-CN" baseline="30000" dirty="0"/>
              <a:t>th</a:t>
            </a:r>
            <a:r>
              <a:rPr lang="en-US" altLang="zh-CN" dirty="0"/>
              <a:t>  Feb.</a:t>
            </a:r>
            <a:r>
              <a:rPr lang="en-GB" altLang="zh-CN" dirty="0"/>
              <a:t>, 2021</a:t>
            </a:r>
            <a:endParaRPr lang="en-US" altLang="ja-JP" dirty="0"/>
          </a:p>
          <a:p>
            <a:pPr lvl="0"/>
            <a:r>
              <a:rPr lang="sv-SE" altLang="ja-JP" dirty="0"/>
              <a:t>Agenda item:	11.10.2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R4-2103242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/>
              <a:t>W</a:t>
            </a:r>
            <a:r>
              <a:rPr lang="en-US" altLang="zh-CN" sz="5400" dirty="0"/>
              <a:t>F</a:t>
            </a:r>
            <a:r>
              <a:rPr lang="en-US" altLang="ja-JP" sz="5400" dirty="0"/>
              <a:t> on system parameters and operating CBW in n14 for NR SL enhancement</a:t>
            </a:r>
            <a:endParaRPr kumimoji="1"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CATT, AT&amp;T…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055570"/>
            <a:ext cx="10515600" cy="534523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/>
              <a:t>In Rel-16 NR V2X WI, the principle of introducing CBW for NR V2X licensed bands was agreed: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/>
              <a:t>Channel bandwidths defined for NR V2X licensed band should be a subset of UE channel bandwidths for the same licensed band in NR.</a:t>
            </a:r>
            <a:endParaRPr lang="en-GB" altLang="zh-CN" sz="2000" dirty="0"/>
          </a:p>
          <a:p>
            <a:pPr>
              <a:lnSpc>
                <a:spcPct val="120000"/>
              </a:lnSpc>
            </a:pPr>
            <a:r>
              <a:rPr lang="en-GB" altLang="zh-CN" sz="2400" dirty="0"/>
              <a:t>In the 1</a:t>
            </a:r>
            <a:r>
              <a:rPr lang="en-GB" altLang="zh-CN" sz="2400" baseline="30000" dirty="0"/>
              <a:t>st</a:t>
            </a:r>
            <a:r>
              <a:rPr lang="en-GB" altLang="zh-CN" sz="2400" dirty="0"/>
              <a:t> round, </a:t>
            </a:r>
            <a:r>
              <a:rPr lang="en-US" altLang="zh-CN" sz="2400" dirty="0"/>
              <a:t>AT&amp;T proposes the same principle agreed in LTE to be followed so that the UE can utilize 5 MHz or 10 MHz CBW </a:t>
            </a:r>
            <a:r>
              <a:rPr lang="en-US" altLang="zh-CN" sz="2400" dirty="0" smtClean="0"/>
              <a:t>for </a:t>
            </a:r>
            <a:r>
              <a:rPr lang="en-US" altLang="zh-CN" sz="2400" dirty="0"/>
              <a:t>n14 SL.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/>
              <a:t>Issue 1-1-1: System parameters on CBW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In 1st round, the following agreement is reached:</a:t>
            </a:r>
            <a:endParaRPr lang="zh-CN" altLang="zh-CN" sz="26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200" dirty="0"/>
              <a:t>Option 1: Follow same principle to decide the supported CBW in public safety and other SL operation. (See the principle in slide 2)</a:t>
            </a:r>
          </a:p>
          <a:p>
            <a:pPr marL="914400" lvl="2" indent="0" hangingPunct="0">
              <a:lnSpc>
                <a:spcPct val="100000"/>
              </a:lnSpc>
              <a:spcAft>
                <a:spcPts val="600"/>
              </a:spcAft>
              <a:buNone/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/>
              <a:t>Issue 1-2-2: CBW for SL operation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Candidate options of CBW based on operator’s request</a:t>
            </a:r>
            <a:endParaRPr lang="zh-CN" altLang="zh-CN" sz="2600" dirty="0"/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US" altLang="zh-CN" sz="2200" dirty="0"/>
              <a:t>Option 1: Only allow 10MHz CBW in n14.</a:t>
            </a:r>
            <a:endParaRPr lang="zh-CN" altLang="zh-CN" sz="2200" dirty="0"/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US" altLang="zh-CN" sz="2200" dirty="0"/>
              <a:t>Option 2: Both 5MHz and 10MHz CBW in n14.</a:t>
            </a:r>
          </a:p>
          <a:p>
            <a:pPr marL="457200" lvl="1" indent="0" hangingPunct="0">
              <a:lnSpc>
                <a:spcPct val="110000"/>
              </a:lnSpc>
              <a:spcAft>
                <a:spcPts val="600"/>
              </a:spcAft>
              <a:buNone/>
            </a:pPr>
            <a:endParaRPr lang="en-US" altLang="zh-CN" sz="2200" dirty="0"/>
          </a:p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Recommended WF</a:t>
            </a:r>
            <a:endParaRPr lang="zh-CN" altLang="zh-CN" sz="2600" dirty="0"/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US" altLang="zh-CN" sz="2200" dirty="0"/>
              <a:t>Based on the candidate options, RAN4 further discuss on the supported CBW in n14.</a:t>
            </a:r>
          </a:p>
        </p:txBody>
      </p:sp>
    </p:spTree>
    <p:extLst>
      <p:ext uri="{BB962C8B-B14F-4D97-AF65-F5344CB8AC3E}">
        <p14:creationId xmlns:p14="http://schemas.microsoft.com/office/powerpoint/2010/main" val="2811683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263771"/>
            <a:ext cx="11273436" cy="835268"/>
          </a:xfrm>
        </p:spPr>
        <p:txBody>
          <a:bodyPr>
            <a:normAutofit fontScale="90000"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4000" dirty="0"/>
              <a:t>Issue 1-1-2: System parameters on Channel raster</a:t>
            </a:r>
            <a:endParaRPr kumimoji="1" lang="ja-JP" altLang="en-US" sz="4000" kern="12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 fontScale="92500" lnSpcReduction="10000"/>
          </a:bodyPr>
          <a:lstStyle/>
          <a:p>
            <a:pPr marL="228600" lvl="1">
              <a:lnSpc>
                <a:spcPct val="13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/>
              <a:t>Candidate options of channel raster</a:t>
            </a:r>
            <a:endParaRPr lang="zh-CN" altLang="zh-CN" sz="2800" dirty="0"/>
          </a:p>
          <a:p>
            <a:pPr lvl="1" hangingPunct="0">
              <a:lnSpc>
                <a:spcPct val="120000"/>
              </a:lnSpc>
              <a:spcAft>
                <a:spcPts val="600"/>
              </a:spcAft>
            </a:pPr>
            <a:r>
              <a:rPr lang="en-US" altLang="zh-CN" dirty="0"/>
              <a:t>Option 1: 7.5 kHz shift will be considered in NR SL </a:t>
            </a:r>
            <a:r>
              <a:rPr lang="en-US" altLang="zh-CN" dirty="0" err="1"/>
              <a:t>refarming</a:t>
            </a:r>
            <a:r>
              <a:rPr lang="en-US" altLang="zh-CN" dirty="0"/>
              <a:t> bands (e.g. n14) to use LTE </a:t>
            </a:r>
            <a:r>
              <a:rPr lang="en-US" altLang="zh-CN" dirty="0" err="1"/>
              <a:t>Uu</a:t>
            </a:r>
            <a:r>
              <a:rPr lang="en-US" altLang="zh-CN" dirty="0"/>
              <a:t>/</a:t>
            </a:r>
            <a:r>
              <a:rPr lang="en-US" altLang="zh-CN" dirty="0" err="1"/>
              <a:t>ProSe</a:t>
            </a:r>
            <a:r>
              <a:rPr lang="en-US" altLang="zh-CN" dirty="0"/>
              <a:t> and NR SL operation in a spectrum sharing manner. If only NR SL operation is allowed, then NR </a:t>
            </a:r>
            <a:r>
              <a:rPr lang="en-US" altLang="zh-CN" dirty="0" err="1"/>
              <a:t>Uu</a:t>
            </a:r>
            <a:r>
              <a:rPr lang="en-US" altLang="zh-CN" dirty="0"/>
              <a:t> channel raster will be considered.</a:t>
            </a:r>
            <a:endParaRPr lang="zh-CN" altLang="zh-CN" dirty="0"/>
          </a:p>
          <a:p>
            <a:pPr lvl="1" hangingPunct="0">
              <a:lnSpc>
                <a:spcPct val="120000"/>
              </a:lnSpc>
              <a:spcAft>
                <a:spcPts val="600"/>
              </a:spcAft>
            </a:pPr>
            <a:r>
              <a:rPr lang="en-US" altLang="zh-CN" dirty="0"/>
              <a:t>Option 2: Regardless of sharing LTE prose/SL and NR SL, RAN4 firstly need to decide which channel raster will be considered for SL </a:t>
            </a:r>
            <a:r>
              <a:rPr lang="en-US" altLang="zh-CN" dirty="0" err="1"/>
              <a:t>enh</a:t>
            </a:r>
            <a:r>
              <a:rPr lang="en-US" altLang="zh-CN" dirty="0"/>
              <a:t>. operation</a:t>
            </a:r>
            <a:endParaRPr lang="zh-CN" altLang="zh-CN" dirty="0"/>
          </a:p>
          <a:p>
            <a:pPr marL="228600" lvl="1">
              <a:lnSpc>
                <a:spcPct val="13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/>
              <a:t>Recommended WF</a:t>
            </a:r>
            <a:endParaRPr lang="zh-CN" altLang="zh-CN" sz="2800" dirty="0"/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US" altLang="zh-CN" dirty="0"/>
              <a:t>Based on the candidate options (can be multiple choice), RAN4 further discuss the general principle for channel raster.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584354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16280" y="132237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 </a:t>
            </a:r>
            <a:r>
              <a:rPr lang="en-US" altLang="zh-CN" sz="2000" dirty="0"/>
              <a:t>R4-2102990, Email discussion summary for [98e][142] NRSL_enh_part1</a:t>
            </a:r>
            <a:r>
              <a:rPr lang="en-US" altLang="ja-JP" sz="2000" dirty="0"/>
              <a:t>, </a:t>
            </a:r>
            <a:r>
              <a:rPr lang="en-US" altLang="zh-CN" sz="2000" dirty="0"/>
              <a:t>Moderator (LG Electronics)</a:t>
            </a:r>
            <a:r>
              <a:rPr lang="en-US" altLang="ja-JP" sz="2000" dirty="0"/>
              <a:t>, 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[2] R4</a:t>
            </a:r>
            <a:r>
              <a:rPr lang="en-US" altLang="zh-CN" sz="2000" dirty="0"/>
              <a:t>-2100417</a:t>
            </a:r>
            <a:r>
              <a:rPr lang="en-US" altLang="ja-JP" sz="2000" dirty="0"/>
              <a:t>, </a:t>
            </a:r>
            <a:r>
              <a:rPr lang="en-US" altLang="zh-CN" sz="2000" dirty="0"/>
              <a:t>System parameters for newly introduced SL bands, </a:t>
            </a:r>
            <a:r>
              <a:rPr lang="en-GB" altLang="zh-CN" sz="2000" dirty="0"/>
              <a:t>CATT, </a:t>
            </a:r>
            <a:r>
              <a:rPr lang="en-US" altLang="ja-JP" sz="2000" dirty="0"/>
              <a:t>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[3] R4-2101857,</a:t>
            </a:r>
            <a:r>
              <a:rPr lang="en-GB" altLang="zh-CN" sz="2000" dirty="0"/>
              <a:t> </a:t>
            </a:r>
            <a:r>
              <a:rPr lang="en-US" altLang="zh-CN" sz="2000" dirty="0"/>
              <a:t>Additional Information for SL Operation in NR Band n14</a:t>
            </a:r>
            <a:r>
              <a:rPr lang="en-US" altLang="ja-JP" sz="2000" dirty="0"/>
              <a:t>, AT&amp;T, FirstNet, RAN4#98e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[4] </a:t>
            </a:r>
            <a:r>
              <a:rPr lang="en-US" altLang="zh-CN" sz="2000" dirty="0"/>
              <a:t>R4-2102342</a:t>
            </a:r>
            <a:r>
              <a:rPr lang="en-GB" altLang="zh-CN" sz="2000" dirty="0"/>
              <a:t>, </a:t>
            </a:r>
            <a:r>
              <a:rPr lang="en-US" altLang="zh-CN" sz="2000" dirty="0"/>
              <a:t>Bandwidth for SL operating in n14</a:t>
            </a:r>
            <a:r>
              <a:rPr lang="en-GB" altLang="zh-CN" sz="2000" dirty="0"/>
              <a:t>, </a:t>
            </a:r>
            <a:r>
              <a:rPr lang="en-US" altLang="ja-JP" sz="2000" dirty="0"/>
              <a:t>Ericsson, RAN4#98e</a:t>
            </a: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3069</TotalTime>
  <Words>402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テーマ</vt:lpstr>
      <vt:lpstr>WF on system parameters and operating CBW in n14 for NR SL enhancement</vt:lpstr>
      <vt:lpstr>Background</vt:lpstr>
      <vt:lpstr>Issue 1-1-1: System parameters on CBW</vt:lpstr>
      <vt:lpstr>Issue 1-2-2: CBW for SL operation</vt:lpstr>
      <vt:lpstr>Issue 1-1-2: System parameters on Channel raster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213</cp:revision>
  <dcterms:created xsi:type="dcterms:W3CDTF">2019-02-23T04:02:11Z</dcterms:created>
  <dcterms:modified xsi:type="dcterms:W3CDTF">2021-02-03T08:42:16Z</dcterms:modified>
</cp:coreProperties>
</file>