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3" r:id="rId4"/>
    <p:sldId id="279" r:id="rId5"/>
    <p:sldId id="281" r:id="rId6"/>
    <p:sldId id="27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5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54958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Way forward on NC UL CA PC2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9910"/>
            <a:ext cx="9144000" cy="1655762"/>
          </a:xfrm>
        </p:spPr>
        <p:txBody>
          <a:bodyPr/>
          <a:lstStyle/>
          <a:p>
            <a:r>
              <a:rPr lang="en-US" altLang="sv-SE" dirty="0"/>
              <a:t>ZTE, </a:t>
            </a:r>
            <a:r>
              <a:rPr lang="en-US" altLang="zh-CN" dirty="0"/>
              <a:t>[...]</a:t>
            </a:r>
            <a:endParaRPr lang="en-US" altLang="zh-CN" dirty="0"/>
          </a:p>
        </p:txBody>
      </p:sp>
      <p:sp>
        <p:nvSpPr>
          <p:cNvPr id="4" name="Rectangle 3"/>
          <p:cNvSpPr/>
          <p:nvPr/>
        </p:nvSpPr>
        <p:spPr>
          <a:xfrm>
            <a:off x="590791" y="375930"/>
            <a:ext cx="6096000" cy="906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 98-e	</a:t>
            </a:r>
            <a:endParaRPr lang="en-GB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25 Jan – 5 Feb, 2021</a:t>
            </a:r>
            <a:endParaRPr lang="en-GB" sz="18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85625" y="522328"/>
            <a:ext cx="1440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R4-2103238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0363" y="1560856"/>
            <a:ext cx="609600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     </a:t>
            </a:r>
            <a:r>
              <a:rPr lang="en-US" alt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.2.2</a:t>
            </a:r>
            <a:r>
              <a:rPr lang="en-US" altLang="sv-S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    Approval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WF(1)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 indent="0" fontAlgn="auto">
              <a:spcBef>
                <a:spcPts val="600"/>
              </a:spcBef>
              <a:spcAft>
                <a:spcPts val="600"/>
              </a:spcAft>
            </a:pPr>
            <a:r>
              <a:rPr lang="en-US" altLang="sv-SE" dirty="0"/>
              <a:t> The following two points that were applied to PC2 intra-band contiguous UL CA, can be applied for PC2 intra-band NC UL CA:</a:t>
            </a:r>
            <a:endParaRPr lang="en-US" altLang="sv-SE" dirty="0"/>
          </a:p>
          <a:p>
            <a:pPr marL="457200" lvl="1" indent="0" fontAlgn="auto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sv-SE" dirty="0"/>
              <a:t>-No need to consider different power class configuration of each CC,</a:t>
            </a:r>
            <a:endParaRPr lang="en-US" altLang="sv-SE" dirty="0"/>
          </a:p>
          <a:p>
            <a:pPr marL="457200" lvl="1" indent="0" fontAlgn="auto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sv-SE" dirty="0"/>
              <a:t>-Adopt same UL/DL configuration and synchronized condition. </a:t>
            </a:r>
            <a:endParaRPr lang="en-US" altLang="sv-SE" dirty="0"/>
          </a:p>
          <a:p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WF(2)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sv-SE" dirty="0">
                <a:sym typeface="+mn-ea"/>
              </a:rPr>
              <a:t>P-MPR is available for the UE for SAR mitigation method</a:t>
            </a:r>
            <a:endParaRPr lang="en-US" altLang="sv-SE" dirty="0"/>
          </a:p>
          <a:p>
            <a:endParaRPr lang="en-US" altLang="sv-SE" dirty="0"/>
          </a:p>
          <a:p>
            <a:r>
              <a:rPr lang="en-US" altLang="sv-SE" dirty="0"/>
              <a:t>Duty cycle based SAR solution:  Re-use the contiguous ULCA handling of MaxUplinkDutyCycle. The IE should be the same what is decided in contiguous UL CA for PC2.</a:t>
            </a:r>
            <a:endParaRPr lang="en-US" altLang="sv-SE" dirty="0"/>
          </a:p>
          <a:p>
            <a:pPr lvl="1"/>
            <a:r>
              <a:rPr lang="en-US" altLang="sv-SE" dirty="0"/>
              <a:t>Some candidate options for IE as recommended by moderator:</a:t>
            </a:r>
            <a:endParaRPr lang="en-US" altLang="sv-SE" dirty="0"/>
          </a:p>
          <a:p>
            <a:pPr lvl="2">
              <a:buFont typeface="宋体" panose="02010600030101010101" pitchFamily="2" charset="-122"/>
              <a:buChar char="–"/>
            </a:pPr>
            <a:r>
              <a:rPr lang="en-US" altLang="sv-SE" dirty="0"/>
              <a:t>Option 1. Follow contiguous ULCA and use the same IE, </a:t>
            </a:r>
            <a:endParaRPr lang="en-US" altLang="sv-SE" dirty="0"/>
          </a:p>
          <a:p>
            <a:pPr lvl="2">
              <a:buFont typeface="宋体" panose="02010600030101010101" pitchFamily="2" charset="-122"/>
              <a:buChar char="–"/>
            </a:pPr>
            <a:r>
              <a:rPr lang="en-US" altLang="sv-SE" dirty="0"/>
              <a:t>Option 2. Develop NC  UL CA dedicated</a:t>
            </a:r>
            <a:endParaRPr lang="en-US" altLang="sv-SE" dirty="0"/>
          </a:p>
          <a:p>
            <a:pPr lvl="2">
              <a:buFont typeface="宋体" panose="02010600030101010101" pitchFamily="2" charset="-122"/>
              <a:buChar char="–"/>
            </a:pPr>
            <a:r>
              <a:rPr lang="en-US" altLang="sv-SE" dirty="0"/>
              <a:t>Option 3. Use the single CC parameter</a:t>
            </a:r>
            <a:endParaRPr lang="en-US" altLang="sv-SE" dirty="0"/>
          </a:p>
          <a:p>
            <a:pPr lvl="2">
              <a:buFont typeface="宋体" panose="02010600030101010101" pitchFamily="2" charset="-122"/>
              <a:buChar char="–"/>
            </a:pPr>
            <a:endParaRPr lang="en-US" altLang="sv-SE" dirty="0"/>
          </a:p>
          <a:p>
            <a:pPr marL="457200" lvl="1" indent="0">
              <a:buFont typeface="宋体" panose="02010600030101010101" pitchFamily="2" charset="-122"/>
              <a:buNone/>
            </a:pPr>
            <a:r>
              <a:rPr lang="en-US" altLang="sv-SE" dirty="0"/>
              <a:t>     </a:t>
            </a:r>
            <a:r>
              <a:rPr lang="en-US" altLang="sv-SE" strike="sngStrike" dirty="0">
                <a:solidFill>
                  <a:srgbClr val="FF0000"/>
                </a:solidFill>
              </a:rPr>
              <a:t>- Agreement: Option3?</a:t>
            </a:r>
            <a:endParaRPr lang="en-US" altLang="sv-SE" strike="sngStrike" dirty="0"/>
          </a:p>
          <a:p>
            <a:pPr marL="1371600" lvl="3" indent="0">
              <a:buFont typeface="宋体" panose="02010600030101010101" pitchFamily="2" charset="-122"/>
              <a:buNone/>
            </a:pPr>
            <a:endParaRPr lang="en-US" altLang="sv-SE" dirty="0"/>
          </a:p>
          <a:p>
            <a:pPr marL="1371600" lvl="3" indent="0">
              <a:buFont typeface="宋体" panose="02010600030101010101" pitchFamily="2" charset="-122"/>
              <a:buNone/>
            </a:pPr>
            <a:endParaRPr lang="en-US" altLang="sv-SE" dirty="0"/>
          </a:p>
          <a:p>
            <a:pPr lvl="0">
              <a:buFont typeface="Arial" panose="020B0604020202020204" pitchFamily="34" charset="0"/>
              <a:buChar char="•"/>
            </a:pPr>
            <a:endParaRPr lang="en-US" alt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WF(3)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54550"/>
          </a:xfrm>
        </p:spPr>
        <p:txBody>
          <a:bodyPr>
            <a:normAutofit fontScale="97500" lnSpcReduction="10000"/>
          </a:bodyPr>
          <a:lstStyle/>
          <a:p>
            <a:r>
              <a:rPr lang="en-US" altLang="sv-SE" strike="sngStrike" dirty="0"/>
              <a:t>Pcmax: re-use Pcmax from PC3 intra-band NC UL CA:</a:t>
            </a:r>
            <a:endParaRPr lang="en-US" altLang="sv-SE" strike="sngStrike" dirty="0"/>
          </a:p>
          <a:p>
            <a:pPr lvl="1"/>
            <a:r>
              <a:rPr lang="sv-SE" strike="sngStrike" dirty="0">
                <a:sym typeface="+mn-ea"/>
              </a:rPr>
              <a:t>Changes to 38.101-</a:t>
            </a:r>
            <a:r>
              <a:rPr lang="en-US" altLang="sv-SE" strike="sngStrike" dirty="0">
                <a:sym typeface="+mn-ea"/>
              </a:rPr>
              <a:t>1</a:t>
            </a:r>
            <a:r>
              <a:rPr lang="sv-SE" strike="sngStrike" dirty="0">
                <a:sym typeface="+mn-ea"/>
              </a:rPr>
              <a:t>, if any, are FFS</a:t>
            </a:r>
            <a:endParaRPr lang="en-US" altLang="sv-SE" strike="sngStrike" dirty="0"/>
          </a:p>
          <a:p>
            <a:r>
              <a:rPr lang="en-US" altLang="sv-SE" dirty="0"/>
              <a:t>Fallback behavior:  same fallback behavior as single carrier PC2. i.e. fallback to the corresponding PC3 intra-band non-contiguous CA in case of the dutycycle condition is not met.</a:t>
            </a:r>
            <a:endParaRPr lang="en-US" altLang="sv-SE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sv-SE" dirty="0"/>
              <a:t>Define +2/- 3 dB as tolerance for power class 2.</a:t>
            </a:r>
            <a:endParaRPr lang="en-US" altLang="sv-SE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sv-SE" strike="sngStrike" dirty="0"/>
              <a:t>Emissions apply to the sum of antenna power</a:t>
            </a:r>
            <a:endParaRPr lang="en-US" altLang="sv-SE" strike="sngStrike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sv-SE" dirty="0"/>
              <a:t>Spurious emissions, SEM and UE-to-UE co-ex same as PC3 NC UL CA</a:t>
            </a:r>
            <a:endParaRPr lang="en-US" altLang="sv-SE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sv-SE" dirty="0"/>
              <a:t>Same ACLR definition than for PC3 NC UL CA but with ACLR value at 31dB</a:t>
            </a:r>
            <a:endParaRPr lang="en-US" altLang="sv-SE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sv-SE" strike="sngStrike" dirty="0"/>
              <a:t>In gap exceptions are FFS</a:t>
            </a:r>
            <a:endParaRPr lang="en-US" altLang="sv-SE" strike="sngStrik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 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613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R4-2</a:t>
            </a:r>
            <a:r>
              <a:rPr lang="en-US" altLang="sv-SE" dirty="0"/>
              <a:t>102185</a:t>
            </a:r>
            <a:r>
              <a:rPr lang="sv-SE" dirty="0"/>
              <a:t>, ”</a:t>
            </a:r>
            <a:r>
              <a:rPr lang="en-US" dirty="0"/>
              <a:t> Discussion on PC2 intra-band non-contiguous NR CA</a:t>
            </a:r>
            <a:r>
              <a:rPr lang="sv-SE" dirty="0"/>
              <a:t>”, </a:t>
            </a:r>
            <a:r>
              <a:rPr lang="en-US" altLang="sv-SE" dirty="0"/>
              <a:t>ZTE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R4-2</a:t>
            </a:r>
            <a:r>
              <a:rPr lang="en-US" altLang="sv-SE" dirty="0"/>
              <a:t>102985</a:t>
            </a:r>
            <a:r>
              <a:rPr lang="sv-SE" dirty="0"/>
              <a:t>, ”</a:t>
            </a:r>
            <a:r>
              <a:rPr lang="en-US" dirty="0"/>
              <a:t>Email discussion summary for [98e][137] NR_RF_FR1_enh_Part_3” Qualcomm Inc.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1561</Words>
  <Application>WPS 演示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Calibri Light</vt:lpstr>
      <vt:lpstr>Calibri</vt:lpstr>
      <vt:lpstr>微软雅黑</vt:lpstr>
      <vt:lpstr>Arial Unicode MS</vt:lpstr>
      <vt:lpstr>等线</vt:lpstr>
      <vt:lpstr>Office Theme</vt:lpstr>
      <vt:lpstr> Way forward on NC UL CA PC2 requirements</vt:lpstr>
      <vt:lpstr>WF(1)</vt:lpstr>
      <vt:lpstr>WF(2)</vt:lpstr>
      <vt:lpstr>WF(3)</vt:lpstr>
      <vt:lpstr>References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>ZTE</dc:creator>
  <cp:lastModifiedBy>ZTE</cp:lastModifiedBy>
  <cp:revision>118</cp:revision>
  <dcterms:created xsi:type="dcterms:W3CDTF">2020-06-29T13:06:00Z</dcterms:created>
  <dcterms:modified xsi:type="dcterms:W3CDTF">2021-02-04T06:01:08Z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</Properties>
</file>