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>
        <p:scale>
          <a:sx n="73" d="100"/>
          <a:sy n="73" d="100"/>
        </p:scale>
        <p:origin x="68" y="3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lle Vintola" userId="e42d18e4-a1bf-4bd0-92ba-d7e42de8f0b6" providerId="ADAL" clId="{95D40E09-FF92-407E-8A93-23991E5E376B}"/>
    <pc:docChg chg="modSld">
      <pc:chgData name="Ville Vintola" userId="e42d18e4-a1bf-4bd0-92ba-d7e42de8f0b6" providerId="ADAL" clId="{95D40E09-FF92-407E-8A93-23991E5E376B}" dt="2021-02-03T18:21:08.573" v="21" actId="20577"/>
      <pc:docMkLst>
        <pc:docMk/>
      </pc:docMkLst>
      <pc:sldChg chg="modSp mod">
        <pc:chgData name="Ville Vintola" userId="e42d18e4-a1bf-4bd0-92ba-d7e42de8f0b6" providerId="ADAL" clId="{95D40E09-FF92-407E-8A93-23991E5E376B}" dt="2021-02-03T18:21:08.573" v="21" actId="20577"/>
        <pc:sldMkLst>
          <pc:docMk/>
          <pc:sldMk cId="4027860040" sldId="258"/>
        </pc:sldMkLst>
        <pc:spChg chg="mod">
          <ac:chgData name="Ville Vintola" userId="e42d18e4-a1bf-4bd0-92ba-d7e42de8f0b6" providerId="ADAL" clId="{95D40E09-FF92-407E-8A93-23991E5E376B}" dt="2021-02-03T18:21:08.573" v="21" actId="20577"/>
          <ac:spMkLst>
            <pc:docMk/>
            <pc:sldMk cId="4027860040" sldId="258"/>
            <ac:spMk id="5" creationId="{8C94520A-A45E-4FA2-A834-8C2D2ED08CC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7966A-EF76-4E30-855F-C014C2AF29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AD6D48-8E90-450C-BE11-06225D5261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C99C7-A981-4626-9D1C-BF7D7F581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4380-2A06-4DD4-8427-2652A48751F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30111-A2D0-489B-8B18-72E61F6CE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4EF318-8EF0-4B73-BA09-7012FD49A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BB370-312E-4AED-BDBB-58875C89F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88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A4FC7-50B2-4AD7-86C1-B3466863E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B01AEE-C1B2-4C96-B610-0ECEBCF6F6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A7C222-D11E-49DE-9618-B7A085DA9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4380-2A06-4DD4-8427-2652A48751F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1121E3-E794-4B64-8E17-79EC938C2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10121F-8AC8-4864-804E-C8C4BBCCA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BB370-312E-4AED-BDBB-58875C89F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750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266EF9-BA72-4211-8FFF-B8EE5858BA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692A17-148F-4975-A2E6-79747AEEF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8FCCEC-DCC5-44C4-8F39-6F009CDC2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4380-2A06-4DD4-8427-2652A48751F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114AF-EC28-43AA-8125-2A841CEB5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255BF2-6851-4B4F-91FE-E680BA6B3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BB370-312E-4AED-BDBB-58875C89F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950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7B6DE-AA30-4298-BB95-385DE8BF4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69E885-1577-44E4-A0CB-6C53875654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4900AF-96D4-4CAB-BC92-CBFD91910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4380-2A06-4DD4-8427-2652A48751F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7D786A-F21D-4AA1-B163-24970E38F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B8919F-743B-4231-AE83-47D865A30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BB370-312E-4AED-BDBB-58875C89F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875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E4F99-7BA1-4A6A-8A24-B78F798E2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91391-4CA6-4386-B9FC-D7B9E7ACC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1E14C9-AEE1-4D78-831B-4A8A43EE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4380-2A06-4DD4-8427-2652A48751F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535F7-DA26-4560-A38F-17BCEBFBD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6B990-3A66-46F2-AC78-8F39DF3F0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BB370-312E-4AED-BDBB-58875C89F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023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779F6-03A7-43E5-9625-F2F7C58E8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74BD27-1602-4EDC-A198-7374234B62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A0D6C6-F5B3-40D9-9BBC-D1ECD55362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6A227F-2634-475B-85B7-CA350DD0E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4380-2A06-4DD4-8427-2652A48751F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F3577E-61B6-49AE-A53D-4742B2BB5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82BE2-8DAC-45E9-8E83-E36F53CBB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BB370-312E-4AED-BDBB-58875C89F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026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3E6D7-7240-4874-9292-348BE0B44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DD287-45F9-4ADD-B824-C04BD1C798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33F9C-CC26-46D0-A921-1C4A6D43BC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03AE7E-16A8-46A7-A30D-F03245EF4D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8ABF37-F6CB-4BB4-A6C4-2973622788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CC4EC1-7860-4592-8F01-7D42378B1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4380-2A06-4DD4-8427-2652A48751F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A2F00A-0F92-4AA7-9F6A-F37D4DC58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404492-DA8E-41EE-B148-624AE887E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BB370-312E-4AED-BDBB-58875C89F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5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165F0-47C6-4565-B104-4A4FD1A04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F31767-4A16-48A3-818C-F38D383DE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4380-2A06-4DD4-8427-2652A48751F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9E3D87-E056-42FC-9699-0D0EA07F3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8946AF-46B8-40E7-8E86-EA04F25AB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BB370-312E-4AED-BDBB-58875C89F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501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0ED167-F9CD-4644-AF1C-F511EA5A5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4380-2A06-4DD4-8427-2652A48751F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CC5AD5-EA7C-428E-8D83-BC56A7A20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CED33D-619B-4430-BB04-0049CF48C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BB370-312E-4AED-BDBB-58875C89F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692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17A70-43AB-49E3-A5A3-D9C8C0B05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8A685-22EE-4219-A6A9-63A7F2D20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C37EF1-5930-46A6-BFBE-810E9EF466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EFCE0-C79A-48DA-BC97-9E8F8F2A9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4380-2A06-4DD4-8427-2652A48751F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BCA8E8-ED71-4F3B-8E7B-14B01A234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3A240A-3482-4648-9AFC-E839C2FA9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BB370-312E-4AED-BDBB-58875C89F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075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2440F-2248-4ECE-ADE2-48FDAD7ED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B00DA0-B57B-4550-9408-1980FA3AF3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51DE74-39B7-49B3-AFE9-8E8050B5F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E4843E-0E96-4A58-B015-6627FE7FE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4380-2A06-4DD4-8427-2652A48751F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7314AC-E140-46F6-A672-9250EE7F1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E5A86A-DB79-4282-BCC2-FE8EFC029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BB370-312E-4AED-BDBB-58875C89F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476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D8ADFD-4DBA-4094-B595-3045B83C1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6B49C-B28A-41B3-A3E8-F9C64050A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1DA6EF-561A-4564-BD9A-88515855A7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B4380-2A06-4DD4-8427-2652A48751F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977B5-ABAE-43AE-8399-B49C15D516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AEBFFF-B415-4E3D-9340-7FDD85F215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BB370-312E-4AED-BDBB-58875C89F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990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CA02AA-8076-4C25-BA01-1BAE6E8BC715}"/>
              </a:ext>
            </a:extLst>
          </p:cNvPr>
          <p:cNvSpPr txBox="1"/>
          <p:nvPr/>
        </p:nvSpPr>
        <p:spPr>
          <a:xfrm>
            <a:off x="380673" y="227619"/>
            <a:ext cx="27230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#98-e</a:t>
            </a:r>
          </a:p>
          <a:p>
            <a:r>
              <a:rPr lang="en-US" b="1" dirty="0"/>
              <a:t>25</a:t>
            </a:r>
            <a:r>
              <a:rPr lang="en-US" b="1" baseline="30000" dirty="0"/>
              <a:t>th</a:t>
            </a:r>
            <a:r>
              <a:rPr lang="en-US" b="1" dirty="0"/>
              <a:t> Jan – 5</a:t>
            </a:r>
            <a:r>
              <a:rPr lang="en-US" b="1" baseline="30000" dirty="0"/>
              <a:t>th</a:t>
            </a:r>
            <a:r>
              <a:rPr lang="en-US" b="1" dirty="0"/>
              <a:t> Feb, 2021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6E1EB2-8AE7-453C-ACE8-F0F0B37AB9AF}"/>
              </a:ext>
            </a:extLst>
          </p:cNvPr>
          <p:cNvSpPr txBox="1"/>
          <p:nvPr/>
        </p:nvSpPr>
        <p:spPr>
          <a:xfrm>
            <a:off x="10226566" y="504618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R4-2103150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ECBD3A-6DAC-4523-9415-6F3FCB4D8420}"/>
              </a:ext>
            </a:extLst>
          </p:cNvPr>
          <p:cNvSpPr txBox="1"/>
          <p:nvPr/>
        </p:nvSpPr>
        <p:spPr>
          <a:xfrm>
            <a:off x="1742199" y="2102068"/>
            <a:ext cx="82578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Way forward on addition of new frequency FR2 frequency separation classes</a:t>
            </a:r>
            <a:endParaRPr lang="en-US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94520A-A45E-4FA2-A834-8C2D2ED08CC5}"/>
              </a:ext>
            </a:extLst>
          </p:cNvPr>
          <p:cNvSpPr txBox="1"/>
          <p:nvPr/>
        </p:nvSpPr>
        <p:spPr>
          <a:xfrm>
            <a:off x="4007796" y="4533090"/>
            <a:ext cx="2731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Qualcomm, Huawei</a:t>
            </a:r>
            <a:r>
              <a:rPr lang="en-US"/>
              <a:t>, Nokia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860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>
            <a:extLst>
              <a:ext uri="{FF2B5EF4-FFF2-40B4-BE49-F238E27FC236}">
                <a16:creationId xmlns:a16="http://schemas.microsoft.com/office/drawing/2014/main" id="{63B0444D-2EED-488A-9BC7-845626AED002}"/>
              </a:ext>
            </a:extLst>
          </p:cNvPr>
          <p:cNvSpPr>
            <a:spLocks noGrp="1"/>
          </p:cNvSpPr>
          <p:nvPr/>
        </p:nvSpPr>
        <p:spPr>
          <a:xfrm>
            <a:off x="96852" y="185775"/>
            <a:ext cx="10515600" cy="606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AFB8B5F6-CDEF-4695-90E1-5C3E0CAC141E}"/>
              </a:ext>
            </a:extLst>
          </p:cNvPr>
          <p:cNvSpPr>
            <a:spLocks noGrp="1"/>
          </p:cNvSpPr>
          <p:nvPr/>
        </p:nvSpPr>
        <p:spPr>
          <a:xfrm>
            <a:off x="201884" y="924004"/>
            <a:ext cx="10515600" cy="574822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In Rel-15, separation class for FR2 intra-band NC CA is introduced as: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In Rel-16, more classes are introduced with larger separation than 1400MHz and granularity step with 200MHz: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For Rel-16, 400MHz and 600MHz separation classes are proposed to be added </a:t>
            </a:r>
          </a:p>
          <a:p>
            <a:pPr marL="0" indent="0">
              <a:buNone/>
            </a:pPr>
            <a:endParaRPr lang="en-US" altLang="zh-CN" sz="2400" dirty="0"/>
          </a:p>
          <a:p>
            <a:endParaRPr lang="zh-CN" altLang="en-US" sz="2400" dirty="0"/>
          </a:p>
        </p:txBody>
      </p:sp>
      <p:pic>
        <p:nvPicPr>
          <p:cNvPr id="11" name="table">
            <a:extLst>
              <a:ext uri="{FF2B5EF4-FFF2-40B4-BE49-F238E27FC236}">
                <a16:creationId xmlns:a16="http://schemas.microsoft.com/office/drawing/2014/main" id="{94FE558A-E0B4-42C5-BC1D-5D900F278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828" y="1441743"/>
            <a:ext cx="5389068" cy="975360"/>
          </a:xfrm>
          <a:prstGeom prst="rect">
            <a:avLst/>
          </a:prstGeom>
        </p:spPr>
      </p:pic>
      <p:pic>
        <p:nvPicPr>
          <p:cNvPr id="12" name="table">
            <a:extLst>
              <a:ext uri="{FF2B5EF4-FFF2-40B4-BE49-F238E27FC236}">
                <a16:creationId xmlns:a16="http://schemas.microsoft.com/office/drawing/2014/main" id="{B32EA960-5603-4649-A208-66DD39589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6828" y="3492263"/>
            <a:ext cx="5389068" cy="236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930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6BE2FF-2011-43AC-A7E5-A138F9B9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additional frequency separation classes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F950B5-CAE0-4D8A-8C4D-FA667B22D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400 and 600 MHz to Table 5.3A.4-2 to TS 38.101-2</a:t>
            </a:r>
          </a:p>
          <a:p>
            <a:r>
              <a:rPr lang="en-US" dirty="0"/>
              <a:t>Send LS to Ran2 to inform of addition of these new values</a:t>
            </a:r>
          </a:p>
          <a:p>
            <a:r>
              <a:rPr lang="en-US" altLang="zh-CN"/>
              <a:t>Additional </a:t>
            </a:r>
            <a:r>
              <a:rPr lang="en-US" altLang="zh-CN" dirty="0"/>
              <a:t>separation classes can be introduced by request from Rel-17, how to deal with the new request and proceed on the corresponding requirements is FFS.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36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133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WF on additional frequency separation classes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additional frequency separation classes</dc:title>
  <dc:creator>The Qualcomm User</dc:creator>
  <cp:lastModifiedBy>The Qualcomm User</cp:lastModifiedBy>
  <cp:revision>4</cp:revision>
  <dcterms:created xsi:type="dcterms:W3CDTF">2021-01-28T17:21:50Z</dcterms:created>
  <dcterms:modified xsi:type="dcterms:W3CDTF">2021-02-03T18:21:11Z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1612254357</vt:lpwstr>
  </property>
</Properties>
</file>