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60" y="18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55250" y="265294"/>
            <a:ext cx="5616624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97-e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nd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13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Nov.,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2020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55640" y="4581128"/>
            <a:ext cx="6400800" cy="744488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1924939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release independence aspects for NR Rel-16 UE </a:t>
            </a:r>
            <a:r>
              <a:rPr lang="en-US" altLang="zh-CN" sz="4000" dirty="0" smtClean="0"/>
              <a:t>demodulation enhancements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480376" y="605299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R4-2017560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altLang="zh-CN" sz="2800" dirty="0"/>
              <a:t>RP-192532, Revised WID: NR performance requirement enhancement, RAN#86, China </a:t>
            </a:r>
            <a:r>
              <a:rPr lang="en-GB" altLang="zh-CN" sz="2800" dirty="0" smtClean="0"/>
              <a:t>Telecom</a:t>
            </a:r>
          </a:p>
          <a:p>
            <a:r>
              <a:rPr lang="en-US" altLang="zh-CN" sz="2800" dirty="0" smtClean="0"/>
              <a:t>R4-2002390 </a:t>
            </a:r>
            <a:r>
              <a:rPr lang="en-US" altLang="zh-CN" sz="2800" dirty="0"/>
              <a:t>WF on release independence aspects for UE demodulation and CSI reporting </a:t>
            </a:r>
            <a:r>
              <a:rPr lang="en-US" altLang="zh-CN" sz="2800" dirty="0" smtClean="0"/>
              <a:t>requirements, Huawei, HiSilicon, RAN4#94e</a:t>
            </a:r>
          </a:p>
          <a:p>
            <a:r>
              <a:rPr lang="en-US" altLang="zh-CN" sz="2800" dirty="0" smtClean="0"/>
              <a:t>R4-2005545 </a:t>
            </a:r>
            <a:r>
              <a:rPr lang="en-US" altLang="zh-CN" sz="2800" dirty="0"/>
              <a:t>WF on release independence aspects for UE demodulation and CSI reporting requirements, Huawei, HiSilicon, </a:t>
            </a:r>
            <a:r>
              <a:rPr lang="en-US" altLang="zh-CN" sz="2800" dirty="0" smtClean="0"/>
              <a:t>RAN4#94-e-Bis</a:t>
            </a:r>
          </a:p>
          <a:p>
            <a:r>
              <a:rPr lang="en-US" altLang="zh-CN" sz="2800" dirty="0"/>
              <a:t>R4-2005545 WF on release independence aspects for UE demodulation and CSI reporting requirements, Huawei, </a:t>
            </a:r>
            <a:r>
              <a:rPr lang="en-US" altLang="zh-CN" sz="2800" dirty="0" err="1"/>
              <a:t>HiSilicon</a:t>
            </a:r>
            <a:r>
              <a:rPr lang="en-US" altLang="zh-CN" sz="2800" dirty="0"/>
              <a:t>, RAN4#95e</a:t>
            </a:r>
          </a:p>
          <a:p>
            <a:r>
              <a:rPr lang="en-GB" altLang="zh-CN" sz="2800" dirty="0" smtClean="0"/>
              <a:t>R4-2012687</a:t>
            </a:r>
            <a:r>
              <a:rPr lang="en-GB" altLang="zh-CN" sz="2800" dirty="0"/>
              <a:t>, </a:t>
            </a:r>
            <a:r>
              <a:rPr lang="en-US" altLang="zh-CN" sz="2800" dirty="0"/>
              <a:t>Way forward on release independence aspects for NR Rel-16 Type II PMI and power imbalance, RAN4#96-e, </a:t>
            </a:r>
            <a:r>
              <a:rPr lang="en-GB" altLang="zh-CN" sz="2800" dirty="0"/>
              <a:t>Huawei, </a:t>
            </a:r>
            <a:r>
              <a:rPr lang="en-GB" altLang="zh-CN" sz="2800" dirty="0" err="1"/>
              <a:t>HiSilicon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8025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131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Release independence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408" y="1294805"/>
            <a:ext cx="10513168" cy="4525963"/>
          </a:xfrm>
        </p:spPr>
        <p:txBody>
          <a:bodyPr>
            <a:normAutofit fontScale="77500" lnSpcReduction="20000"/>
          </a:bodyPr>
          <a:lstStyle/>
          <a:p>
            <a:r>
              <a:rPr lang="en-GB" altLang="zh-CN" dirty="0" smtClean="0"/>
              <a:t>PMI </a:t>
            </a:r>
            <a:r>
              <a:rPr lang="en-GB" altLang="zh-CN" dirty="0"/>
              <a:t>reporting requirements for Rel-15 type II codebook</a:t>
            </a:r>
            <a:endParaRPr lang="zh-CN" altLang="zh-CN" dirty="0"/>
          </a:p>
          <a:p>
            <a:pPr lvl="1"/>
            <a:r>
              <a:rPr lang="en-GB" altLang="zh-CN" dirty="0" smtClean="0"/>
              <a:t>Release </a:t>
            </a:r>
            <a:r>
              <a:rPr lang="en-GB" altLang="zh-CN" dirty="0" smtClean="0"/>
              <a:t>independent from </a:t>
            </a:r>
            <a:r>
              <a:rPr lang="en-GB" altLang="zh-CN" dirty="0" smtClean="0"/>
              <a:t>Rel-15</a:t>
            </a:r>
          </a:p>
          <a:p>
            <a:pPr lvl="1"/>
            <a:endParaRPr lang="en-GB" altLang="zh-CN" dirty="0"/>
          </a:p>
          <a:p>
            <a:r>
              <a:rPr lang="en-GB" altLang="zh-CN" dirty="0" smtClean="0"/>
              <a:t>Power imbalance requirements for CA and EN-DC</a:t>
            </a:r>
          </a:p>
          <a:p>
            <a:pPr lvl="1" fontAlgn="base" hangingPunct="0"/>
            <a:r>
              <a:rPr lang="en-GB" altLang="zh-CN" dirty="0"/>
              <a:t>The CA/EN-DC power imbalance requirements only for those intra-band contiguous CA configurations, intra-band contiguous and non-contiguous EN-DC configurations defined as release independent from release 15 in TS 38.307 can be defined as release independent from Release 15</a:t>
            </a:r>
            <a:r>
              <a:rPr lang="en-GB" altLang="zh-CN" dirty="0" smtClean="0"/>
              <a:t>.</a:t>
            </a:r>
          </a:p>
          <a:p>
            <a:pPr lvl="1" fontAlgn="base" hangingPunct="0"/>
            <a:endParaRPr lang="en-US" altLang="zh-CN" dirty="0"/>
          </a:p>
          <a:p>
            <a:pPr fontAlgn="base" hangingPunct="0"/>
            <a:r>
              <a:rPr lang="en-US" altLang="zh-CN" dirty="0" smtClean="0"/>
              <a:t>CA CQI reporting requirements</a:t>
            </a:r>
          </a:p>
          <a:p>
            <a:pPr lvl="1" fontAlgn="base" hangingPunct="0"/>
            <a:r>
              <a:rPr lang="en-GB" altLang="zh-CN" dirty="0"/>
              <a:t>The CA CQI reporting requirements for those CA configurations defined as release independent from release 15 in TS 38.307 can be defined as release independent from Release 15</a:t>
            </a:r>
            <a:endParaRPr lang="en-US" altLang="zh-CN" dirty="0" smtClean="0"/>
          </a:p>
          <a:p>
            <a:pPr lvl="1" fontAlgn="base" hangingPunct="0"/>
            <a:endParaRPr lang="en-GB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640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</TotalTime>
  <Words>209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主题</vt:lpstr>
      <vt:lpstr>3GPP TSG-RAN WG4 Meeting #97-e  Electronic Meeting, 2nd – 13th Nov., 2020</vt:lpstr>
      <vt:lpstr>Background</vt:lpstr>
      <vt:lpstr>Release independence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190</cp:revision>
  <dcterms:created xsi:type="dcterms:W3CDTF">2016-01-12T08:39:50Z</dcterms:created>
  <dcterms:modified xsi:type="dcterms:W3CDTF">2020-11-10T18:58:32Z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(3)6Lalis6tOfDDQeFpzjCNYF71E3ULfepGMcNBmDoyFnC6EUzB3EGFUVLsRX/H4MWQOlfRzjfl
psE0YC57MVzgOaNIm4AxcoXqbf+WVzYul3St+O+uPVeckrGX0Ky0xEJBEUe6SyqcSZLYJUzn
LAuVc2K3CVlh+xPieYJWv/Z9V1DbdysR5JJCdmcMtLum1gcj/cEnd/FqWbOQ1i2UAnncAZmp
xGAth+cijLrdI/9oc5</vt:lpwstr>
  </property>
  <property fmtid="{D5CDD505-2E9C-101B-9397-08002B2CF9AE}" pid="3" name="_2015_ms_pID_7253431">
    <vt:lpwstr>qPkZA9McGcm4elS90hnJiOoL/GvH5Yaf9CC3ueZ9v5zr9mc5Q+wZmn
9uXUQWO50gCftL89bSdndL90OTMoTR4gxB8bcC894yNBTZdJQ/1M4IXpVsHCqIE4Am8dSD0s
nqDzDCSZwW+WiG5kyDFJSFl7+Xf84hpJmom8ddNtTRriDg9KaIzaH1NUYRLppIokk4QcTIxb
nDEu2jOvL2zBiJ9QGtfT9V96vDskfv3NFoWM</vt:lpwstr>
  </property>
  <property fmtid="{D5CDD505-2E9C-101B-9397-08002B2CF9AE}" pid="4" name="_2015_ms_pID_7253432">
    <vt:lpwstr>C4ntDj6Nk2LmpWyTMKWmC1aSR9ZqKvQkvqvI
XGpci631Dnz9Q5J7TeZSQBrRcZ4spEdefG/8yxXMisOo5zbXHOg=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1605033718</vt:lpwstr>
  </property>
</Properties>
</file>