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1" r:id="rId6"/>
    <p:sldId id="266" r:id="rId7"/>
    <p:sldId id="272" r:id="rId8"/>
    <p:sldId id="269" r:id="rId9"/>
    <p:sldId id="271" r:id="rId10"/>
    <p:sldId id="27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94EE49-7011-47E2-BA85-BFEB06B64BAF}" v="41" dt="2020-10-23T22:31:49.0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ED94EE49-7011-47E2-BA85-BFEB06B64BAF}"/>
    <pc:docChg chg="undo redo custSel addSld delSld modSld sldOrd">
      <pc:chgData name="Shvodian, Bill [CTO]" userId="24ddce14-b8f7-4f54-af74-631294b67ab0" providerId="ADAL" clId="{ED94EE49-7011-47E2-BA85-BFEB06B64BAF}" dt="2020-10-23T22:33:58.762" v="6061" actId="6549"/>
      <pc:docMkLst>
        <pc:docMk/>
      </pc:docMkLst>
      <pc:sldChg chg="modSp mod">
        <pc:chgData name="Shvodian, Bill [CTO]" userId="24ddce14-b8f7-4f54-af74-631294b67ab0" providerId="ADAL" clId="{ED94EE49-7011-47E2-BA85-BFEB06B64BAF}" dt="2020-10-23T21:49:30.442" v="5887" actId="6549"/>
        <pc:sldMkLst>
          <pc:docMk/>
          <pc:sldMk cId="2419389114" sldId="256"/>
        </pc:sldMkLst>
        <pc:spChg chg="mod">
          <ac:chgData name="Shvodian, Bill [CTO]" userId="24ddce14-b8f7-4f54-af74-631294b67ab0" providerId="ADAL" clId="{ED94EE49-7011-47E2-BA85-BFEB06B64BAF}" dt="2020-10-23T18:22:33.360" v="5867" actId="20577"/>
          <ac:spMkLst>
            <pc:docMk/>
            <pc:sldMk cId="2419389114" sldId="256"/>
            <ac:spMk id="2" creationId="{8BB2845A-C3A6-4DC1-A130-0354BF73A40F}"/>
          </ac:spMkLst>
        </pc:spChg>
        <pc:spChg chg="mod">
          <ac:chgData name="Shvodian, Bill [CTO]" userId="24ddce14-b8f7-4f54-af74-631294b67ab0" providerId="ADAL" clId="{ED94EE49-7011-47E2-BA85-BFEB06B64BAF}" dt="2020-10-05T15:16:49.573" v="2983" actId="20577"/>
          <ac:spMkLst>
            <pc:docMk/>
            <pc:sldMk cId="2419389114" sldId="256"/>
            <ac:spMk id="3" creationId="{5B27AF0E-698E-4409-899A-5D52E9F77FBA}"/>
          </ac:spMkLst>
        </pc:spChg>
        <pc:spChg chg="mod">
          <ac:chgData name="Shvodian, Bill [CTO]" userId="24ddce14-b8f7-4f54-af74-631294b67ab0" providerId="ADAL" clId="{ED94EE49-7011-47E2-BA85-BFEB06B64BAF}" dt="2020-10-23T21:49:30.442" v="5887" actId="6549"/>
          <ac:spMkLst>
            <pc:docMk/>
            <pc:sldMk cId="2419389114" sldId="256"/>
            <ac:spMk id="4" creationId="{7AF5DA39-D1A4-431E-A638-04AB99442699}"/>
          </ac:spMkLst>
        </pc:spChg>
      </pc:sldChg>
      <pc:sldChg chg="del ord">
        <pc:chgData name="Shvodian, Bill [CTO]" userId="24ddce14-b8f7-4f54-af74-631294b67ab0" providerId="ADAL" clId="{ED94EE49-7011-47E2-BA85-BFEB06B64BAF}" dt="2020-10-05T15:07:04.166" v="2586" actId="2696"/>
        <pc:sldMkLst>
          <pc:docMk/>
          <pc:sldMk cId="159585381" sldId="257"/>
        </pc:sldMkLst>
      </pc:sldChg>
      <pc:sldChg chg="delSp modSp del mod ord">
        <pc:chgData name="Shvodian, Bill [CTO]" userId="24ddce14-b8f7-4f54-af74-631294b67ab0" providerId="ADAL" clId="{ED94EE49-7011-47E2-BA85-BFEB06B64BAF}" dt="2020-10-05T15:08:07.260" v="2587" actId="2696"/>
        <pc:sldMkLst>
          <pc:docMk/>
          <pc:sldMk cId="3095939024" sldId="258"/>
        </pc:sldMkLst>
        <pc:spChg chg="mod">
          <ac:chgData name="Shvodian, Bill [CTO]" userId="24ddce14-b8f7-4f54-af74-631294b67ab0" providerId="ADAL" clId="{ED94EE49-7011-47E2-BA85-BFEB06B64BAF}" dt="2020-10-02T22:06:58.806" v="7" actId="20577"/>
          <ac:spMkLst>
            <pc:docMk/>
            <pc:sldMk cId="3095939024" sldId="258"/>
            <ac:spMk id="2" creationId="{CA162FF0-3133-4B87-9A63-320F040AE9D1}"/>
          </ac:spMkLst>
        </pc:spChg>
        <pc:spChg chg="del">
          <ac:chgData name="Shvodian, Bill [CTO]" userId="24ddce14-b8f7-4f54-af74-631294b67ab0" providerId="ADAL" clId="{ED94EE49-7011-47E2-BA85-BFEB06B64BAF}" dt="2020-10-02T22:06:42.168" v="0" actId="478"/>
          <ac:spMkLst>
            <pc:docMk/>
            <pc:sldMk cId="3095939024" sldId="258"/>
            <ac:spMk id="64" creationId="{BDB965CB-2FC4-434E-91B4-E39B81FB5A01}"/>
          </ac:spMkLst>
        </pc:spChg>
        <pc:spChg chg="del">
          <ac:chgData name="Shvodian, Bill [CTO]" userId="24ddce14-b8f7-4f54-af74-631294b67ab0" providerId="ADAL" clId="{ED94EE49-7011-47E2-BA85-BFEB06B64BAF}" dt="2020-10-02T22:06:42.168" v="0" actId="478"/>
          <ac:spMkLst>
            <pc:docMk/>
            <pc:sldMk cId="3095939024" sldId="258"/>
            <ac:spMk id="68" creationId="{95896244-EFB0-4EF2-AEC1-FA558064A9B7}"/>
          </ac:spMkLst>
        </pc:spChg>
        <pc:spChg chg="del">
          <ac:chgData name="Shvodian, Bill [CTO]" userId="24ddce14-b8f7-4f54-af74-631294b67ab0" providerId="ADAL" clId="{ED94EE49-7011-47E2-BA85-BFEB06B64BAF}" dt="2020-10-02T22:06:42.168" v="0" actId="478"/>
          <ac:spMkLst>
            <pc:docMk/>
            <pc:sldMk cId="3095939024" sldId="258"/>
            <ac:spMk id="72" creationId="{489D8523-2977-469C-9E8D-D731E8D9841B}"/>
          </ac:spMkLst>
        </pc:spChg>
        <pc:spChg chg="del">
          <ac:chgData name="Shvodian, Bill [CTO]" userId="24ddce14-b8f7-4f54-af74-631294b67ab0" providerId="ADAL" clId="{ED94EE49-7011-47E2-BA85-BFEB06B64BAF}" dt="2020-10-02T22:06:42.168" v="0" actId="478"/>
          <ac:spMkLst>
            <pc:docMk/>
            <pc:sldMk cId="3095939024" sldId="258"/>
            <ac:spMk id="73" creationId="{F822D2E3-A150-4488-8193-00D61862631E}"/>
          </ac:spMkLst>
        </pc:spChg>
        <pc:spChg chg="del">
          <ac:chgData name="Shvodian, Bill [CTO]" userId="24ddce14-b8f7-4f54-af74-631294b67ab0" providerId="ADAL" clId="{ED94EE49-7011-47E2-BA85-BFEB06B64BAF}" dt="2020-10-02T22:06:42.168" v="0" actId="478"/>
          <ac:spMkLst>
            <pc:docMk/>
            <pc:sldMk cId="3095939024" sldId="258"/>
            <ac:spMk id="75" creationId="{7D77E5DD-A0B5-4B81-A41C-5A056DDA9B39}"/>
          </ac:spMkLst>
        </pc:spChg>
        <pc:spChg chg="mod">
          <ac:chgData name="Shvodian, Bill [CTO]" userId="24ddce14-b8f7-4f54-af74-631294b67ab0" providerId="ADAL" clId="{ED94EE49-7011-47E2-BA85-BFEB06B64BAF}" dt="2020-10-02T22:06:51.319" v="1" actId="1076"/>
          <ac:spMkLst>
            <pc:docMk/>
            <pc:sldMk cId="3095939024" sldId="258"/>
            <ac:spMk id="76" creationId="{ABF2D6B6-224E-4A38-9A50-378FFB31CFB9}"/>
          </ac:spMkLst>
        </pc:spChg>
        <pc:spChg chg="del">
          <ac:chgData name="Shvodian, Bill [CTO]" userId="24ddce14-b8f7-4f54-af74-631294b67ab0" providerId="ADAL" clId="{ED94EE49-7011-47E2-BA85-BFEB06B64BAF}" dt="2020-10-02T22:06:42.168" v="0" actId="478"/>
          <ac:spMkLst>
            <pc:docMk/>
            <pc:sldMk cId="3095939024" sldId="258"/>
            <ac:spMk id="81" creationId="{DE6E8C67-3EB5-4EDD-8DD9-065A7E348D3C}"/>
          </ac:spMkLst>
        </pc:spChg>
        <pc:spChg chg="mod">
          <ac:chgData name="Shvodian, Bill [CTO]" userId="24ddce14-b8f7-4f54-af74-631294b67ab0" providerId="ADAL" clId="{ED94EE49-7011-47E2-BA85-BFEB06B64BAF}" dt="2020-10-02T22:06:51.319" v="1" actId="1076"/>
          <ac:spMkLst>
            <pc:docMk/>
            <pc:sldMk cId="3095939024" sldId="258"/>
            <ac:spMk id="84" creationId="{8BEBFCC1-0E47-496F-BB4F-B019A1863890}"/>
          </ac:spMkLst>
        </pc:spChg>
        <pc:spChg chg="mod">
          <ac:chgData name="Shvodian, Bill [CTO]" userId="24ddce14-b8f7-4f54-af74-631294b67ab0" providerId="ADAL" clId="{ED94EE49-7011-47E2-BA85-BFEB06B64BAF}" dt="2020-10-02T22:07:19.714" v="10" actId="20577"/>
          <ac:spMkLst>
            <pc:docMk/>
            <pc:sldMk cId="3095939024" sldId="258"/>
            <ac:spMk id="88" creationId="{CBA86A48-D9AA-43AD-A7A6-04B0A18B02E8}"/>
          </ac:spMkLst>
        </pc:spChg>
        <pc:spChg chg="mod">
          <ac:chgData name="Shvodian, Bill [CTO]" userId="24ddce14-b8f7-4f54-af74-631294b67ab0" providerId="ADAL" clId="{ED94EE49-7011-47E2-BA85-BFEB06B64BAF}" dt="2020-10-02T22:07:13.585" v="9" actId="20577"/>
          <ac:spMkLst>
            <pc:docMk/>
            <pc:sldMk cId="3095939024" sldId="258"/>
            <ac:spMk id="89" creationId="{CD2A38BA-C452-427E-A4BC-B16AA5DC255E}"/>
          </ac:spMkLst>
        </pc:spChg>
        <pc:spChg chg="mod">
          <ac:chgData name="Shvodian, Bill [CTO]" userId="24ddce14-b8f7-4f54-af74-631294b67ab0" providerId="ADAL" clId="{ED94EE49-7011-47E2-BA85-BFEB06B64BAF}" dt="2020-10-02T22:06:51.319" v="1" actId="1076"/>
          <ac:spMkLst>
            <pc:docMk/>
            <pc:sldMk cId="3095939024" sldId="258"/>
            <ac:spMk id="90" creationId="{A2264958-4A4B-46CA-ACB8-80F91EAFBB83}"/>
          </ac:spMkLst>
        </pc:spChg>
        <pc:spChg chg="mod">
          <ac:chgData name="Shvodian, Bill [CTO]" userId="24ddce14-b8f7-4f54-af74-631294b67ab0" providerId="ADAL" clId="{ED94EE49-7011-47E2-BA85-BFEB06B64BAF}" dt="2020-10-02T22:07:09.656" v="8" actId="20577"/>
          <ac:spMkLst>
            <pc:docMk/>
            <pc:sldMk cId="3095939024" sldId="258"/>
            <ac:spMk id="95" creationId="{946D0E43-21D0-4F76-B367-7CE28EE1C89D}"/>
          </ac:spMkLst>
        </pc:spChg>
        <pc:spChg chg="del">
          <ac:chgData name="Shvodian, Bill [CTO]" userId="24ddce14-b8f7-4f54-af74-631294b67ab0" providerId="ADAL" clId="{ED94EE49-7011-47E2-BA85-BFEB06B64BAF}" dt="2020-10-02T22:06:42.168" v="0" actId="478"/>
          <ac:spMkLst>
            <pc:docMk/>
            <pc:sldMk cId="3095939024" sldId="258"/>
            <ac:spMk id="98" creationId="{6B8EB8CA-C83C-4E7B-90BF-FBEB96E9A43C}"/>
          </ac:spMkLst>
        </pc:spChg>
        <pc:spChg chg="mod">
          <ac:chgData name="Shvodian, Bill [CTO]" userId="24ddce14-b8f7-4f54-af74-631294b67ab0" providerId="ADAL" clId="{ED94EE49-7011-47E2-BA85-BFEB06B64BAF}" dt="2020-10-02T22:06:51.319" v="1" actId="1076"/>
          <ac:spMkLst>
            <pc:docMk/>
            <pc:sldMk cId="3095939024" sldId="258"/>
            <ac:spMk id="99" creationId="{4D79DD03-F56F-4B11-9E0C-08F3C9367E99}"/>
          </ac:spMkLst>
        </pc:spChg>
        <pc:cxnChg chg="del">
          <ac:chgData name="Shvodian, Bill [CTO]" userId="24ddce14-b8f7-4f54-af74-631294b67ab0" providerId="ADAL" clId="{ED94EE49-7011-47E2-BA85-BFEB06B64BAF}" dt="2020-10-02T22:06:42.168" v="0" actId="478"/>
          <ac:cxnSpMkLst>
            <pc:docMk/>
            <pc:sldMk cId="3095939024" sldId="258"/>
            <ac:cxnSpMk id="69" creationId="{2A66ED53-9F46-4019-A6DB-7007CAC7E2F6}"/>
          </ac:cxnSpMkLst>
        </pc:cxnChg>
        <pc:cxnChg chg="del">
          <ac:chgData name="Shvodian, Bill [CTO]" userId="24ddce14-b8f7-4f54-af74-631294b67ab0" providerId="ADAL" clId="{ED94EE49-7011-47E2-BA85-BFEB06B64BAF}" dt="2020-10-02T22:06:42.168" v="0" actId="478"/>
          <ac:cxnSpMkLst>
            <pc:docMk/>
            <pc:sldMk cId="3095939024" sldId="258"/>
            <ac:cxnSpMk id="70" creationId="{75A9CA78-1D83-45CC-8C3E-5218FEAE93C5}"/>
          </ac:cxnSpMkLst>
        </pc:cxnChg>
        <pc:cxnChg chg="del">
          <ac:chgData name="Shvodian, Bill [CTO]" userId="24ddce14-b8f7-4f54-af74-631294b67ab0" providerId="ADAL" clId="{ED94EE49-7011-47E2-BA85-BFEB06B64BAF}" dt="2020-10-02T22:06:42.168" v="0" actId="478"/>
          <ac:cxnSpMkLst>
            <pc:docMk/>
            <pc:sldMk cId="3095939024" sldId="258"/>
            <ac:cxnSpMk id="71" creationId="{AA42C587-FEBF-4FC5-8E97-1C77B95031C4}"/>
          </ac:cxnSpMkLst>
        </pc:cxnChg>
        <pc:cxnChg chg="mod">
          <ac:chgData name="Shvodian, Bill [CTO]" userId="24ddce14-b8f7-4f54-af74-631294b67ab0" providerId="ADAL" clId="{ED94EE49-7011-47E2-BA85-BFEB06B64BAF}" dt="2020-10-02T22:06:51.319" v="1" actId="1076"/>
          <ac:cxnSpMkLst>
            <pc:docMk/>
            <pc:sldMk cId="3095939024" sldId="258"/>
            <ac:cxnSpMk id="85" creationId="{1BB8AE2B-BD26-4EB5-8942-3742DF28BF93}"/>
          </ac:cxnSpMkLst>
        </pc:cxnChg>
        <pc:cxnChg chg="mod">
          <ac:chgData name="Shvodian, Bill [CTO]" userId="24ddce14-b8f7-4f54-af74-631294b67ab0" providerId="ADAL" clId="{ED94EE49-7011-47E2-BA85-BFEB06B64BAF}" dt="2020-10-02T22:06:51.319" v="1" actId="1076"/>
          <ac:cxnSpMkLst>
            <pc:docMk/>
            <pc:sldMk cId="3095939024" sldId="258"/>
            <ac:cxnSpMk id="86" creationId="{6BBA8616-3BF3-48AA-AC02-6F9CE96485E9}"/>
          </ac:cxnSpMkLst>
        </pc:cxnChg>
        <pc:cxnChg chg="mod">
          <ac:chgData name="Shvodian, Bill [CTO]" userId="24ddce14-b8f7-4f54-af74-631294b67ab0" providerId="ADAL" clId="{ED94EE49-7011-47E2-BA85-BFEB06B64BAF}" dt="2020-10-02T22:06:51.319" v="1" actId="1076"/>
          <ac:cxnSpMkLst>
            <pc:docMk/>
            <pc:sldMk cId="3095939024" sldId="258"/>
            <ac:cxnSpMk id="94" creationId="{690289A9-E381-4858-B67F-1CDC69348A2C}"/>
          </ac:cxnSpMkLst>
        </pc:cxnChg>
      </pc:sldChg>
      <pc:sldChg chg="del">
        <pc:chgData name="Shvodian, Bill [CTO]" userId="24ddce14-b8f7-4f54-af74-631294b67ab0" providerId="ADAL" clId="{ED94EE49-7011-47E2-BA85-BFEB06B64BAF}" dt="2020-10-05T14:44:13.299" v="1514" actId="2696"/>
        <pc:sldMkLst>
          <pc:docMk/>
          <pc:sldMk cId="1640935907" sldId="259"/>
        </pc:sldMkLst>
      </pc:sldChg>
      <pc:sldChg chg="del">
        <pc:chgData name="Shvodian, Bill [CTO]" userId="24ddce14-b8f7-4f54-af74-631294b67ab0" providerId="ADAL" clId="{ED94EE49-7011-47E2-BA85-BFEB06B64BAF}" dt="2020-10-02T22:08:29.455" v="11" actId="2696"/>
        <pc:sldMkLst>
          <pc:docMk/>
          <pc:sldMk cId="1557576780" sldId="260"/>
        </pc:sldMkLst>
      </pc:sldChg>
      <pc:sldChg chg="addSp modSp mod">
        <pc:chgData name="Shvodian, Bill [CTO]" userId="24ddce14-b8f7-4f54-af74-631294b67ab0" providerId="ADAL" clId="{ED94EE49-7011-47E2-BA85-BFEB06B64BAF}" dt="2020-10-05T15:18:53.684" v="2984" actId="14100"/>
        <pc:sldMkLst>
          <pc:docMk/>
          <pc:sldMk cId="1828369719" sldId="261"/>
        </pc:sldMkLst>
        <pc:spChg chg="mod">
          <ac:chgData name="Shvodian, Bill [CTO]" userId="24ddce14-b8f7-4f54-af74-631294b67ab0" providerId="ADAL" clId="{ED94EE49-7011-47E2-BA85-BFEB06B64BAF}" dt="2020-10-02T22:48:44.420" v="355" actId="6549"/>
          <ac:spMkLst>
            <pc:docMk/>
            <pc:sldMk cId="1828369719" sldId="261"/>
            <ac:spMk id="2" creationId="{89E26D87-AC6F-4661-9AC3-A78849D0E440}"/>
          </ac:spMkLst>
        </pc:spChg>
        <pc:spChg chg="mod">
          <ac:chgData name="Shvodian, Bill [CTO]" userId="24ddce14-b8f7-4f54-af74-631294b67ab0" providerId="ADAL" clId="{ED94EE49-7011-47E2-BA85-BFEB06B64BAF}" dt="2020-10-05T15:18:53.684" v="2984" actId="14100"/>
          <ac:spMkLst>
            <pc:docMk/>
            <pc:sldMk cId="1828369719" sldId="261"/>
            <ac:spMk id="3" creationId="{CBD4BB73-1F04-4BE0-8E17-C112595AE83C}"/>
          </ac:spMkLst>
        </pc:spChg>
        <pc:spChg chg="mod">
          <ac:chgData name="Shvodian, Bill [CTO]" userId="24ddce14-b8f7-4f54-af74-631294b67ab0" providerId="ADAL" clId="{ED94EE49-7011-47E2-BA85-BFEB06B64BAF}" dt="2020-10-02T22:48:40.780" v="352" actId="6549"/>
          <ac:spMkLst>
            <pc:docMk/>
            <pc:sldMk cId="1828369719" sldId="261"/>
            <ac:spMk id="4" creationId="{DA0CBABB-46BB-464F-A4EB-950C7CD1F919}"/>
          </ac:spMkLst>
        </pc:spChg>
        <pc:spChg chg="mod">
          <ac:chgData name="Shvodian, Bill [CTO]" userId="24ddce14-b8f7-4f54-af74-631294b67ab0" providerId="ADAL" clId="{ED94EE49-7011-47E2-BA85-BFEB06B64BAF}" dt="2020-10-02T22:52:41.346" v="386" actId="14100"/>
          <ac:spMkLst>
            <pc:docMk/>
            <pc:sldMk cId="1828369719" sldId="261"/>
            <ac:spMk id="5" creationId="{09DACA90-0542-4620-A323-055414ABF711}"/>
          </ac:spMkLst>
        </pc:spChg>
        <pc:spChg chg="mod">
          <ac:chgData name="Shvodian, Bill [CTO]" userId="24ddce14-b8f7-4f54-af74-631294b67ab0" providerId="ADAL" clId="{ED94EE49-7011-47E2-BA85-BFEB06B64BAF}" dt="2020-10-02T22:14:55.330" v="14" actId="20577"/>
          <ac:spMkLst>
            <pc:docMk/>
            <pc:sldMk cId="1828369719" sldId="261"/>
            <ac:spMk id="8" creationId="{988FBD48-C6A3-4751-BBDF-0B621BC93404}"/>
          </ac:spMkLst>
        </pc:spChg>
        <pc:spChg chg="mod">
          <ac:chgData name="Shvodian, Bill [CTO]" userId="24ddce14-b8f7-4f54-af74-631294b67ab0" providerId="ADAL" clId="{ED94EE49-7011-47E2-BA85-BFEB06B64BAF}" dt="2020-10-02T22:14:51.560" v="13" actId="20577"/>
          <ac:spMkLst>
            <pc:docMk/>
            <pc:sldMk cId="1828369719" sldId="261"/>
            <ac:spMk id="9" creationId="{C783E4E6-644D-411E-8BF2-F845FC636D72}"/>
          </ac:spMkLst>
        </pc:spChg>
        <pc:spChg chg="mod">
          <ac:chgData name="Shvodian, Bill [CTO]" userId="24ddce14-b8f7-4f54-af74-631294b67ab0" providerId="ADAL" clId="{ED94EE49-7011-47E2-BA85-BFEB06B64BAF}" dt="2020-10-02T22:52:36.004" v="385" actId="14100"/>
          <ac:spMkLst>
            <pc:docMk/>
            <pc:sldMk cId="1828369719" sldId="261"/>
            <ac:spMk id="10" creationId="{D4D85EFE-D5C7-4C6D-8E8E-F7B957A5417D}"/>
          </ac:spMkLst>
        </pc:spChg>
        <pc:spChg chg="mod">
          <ac:chgData name="Shvodian, Bill [CTO]" userId="24ddce14-b8f7-4f54-af74-631294b67ab0" providerId="ADAL" clId="{ED94EE49-7011-47E2-BA85-BFEB06B64BAF}" dt="2020-10-02T22:53:18.995" v="389" actId="1076"/>
          <ac:spMkLst>
            <pc:docMk/>
            <pc:sldMk cId="1828369719" sldId="261"/>
            <ac:spMk id="12" creationId="{E0538DAC-243B-4043-BFAC-1A80D22812D9}"/>
          </ac:spMkLst>
        </pc:spChg>
        <pc:spChg chg="add mod">
          <ac:chgData name="Shvodian, Bill [CTO]" userId="24ddce14-b8f7-4f54-af74-631294b67ab0" providerId="ADAL" clId="{ED94EE49-7011-47E2-BA85-BFEB06B64BAF}" dt="2020-10-02T22:51:46.699" v="380" actId="164"/>
          <ac:spMkLst>
            <pc:docMk/>
            <pc:sldMk cId="1828369719" sldId="261"/>
            <ac:spMk id="15" creationId="{1B0DD19A-AC5C-468D-9917-D891107E78A8}"/>
          </ac:spMkLst>
        </pc:spChg>
        <pc:spChg chg="add mod">
          <ac:chgData name="Shvodian, Bill [CTO]" userId="24ddce14-b8f7-4f54-af74-631294b67ab0" providerId="ADAL" clId="{ED94EE49-7011-47E2-BA85-BFEB06B64BAF}" dt="2020-10-02T22:51:46.699" v="380" actId="164"/>
          <ac:spMkLst>
            <pc:docMk/>
            <pc:sldMk cId="1828369719" sldId="261"/>
            <ac:spMk id="17" creationId="{3663622F-CDF7-4D62-84FE-CFE762389DF1}"/>
          </ac:spMkLst>
        </pc:spChg>
        <pc:spChg chg="add mod">
          <ac:chgData name="Shvodian, Bill [CTO]" userId="24ddce14-b8f7-4f54-af74-631294b67ab0" providerId="ADAL" clId="{ED94EE49-7011-47E2-BA85-BFEB06B64BAF}" dt="2020-10-02T22:51:46.699" v="380" actId="164"/>
          <ac:spMkLst>
            <pc:docMk/>
            <pc:sldMk cId="1828369719" sldId="261"/>
            <ac:spMk id="19" creationId="{E6A3655E-C43F-454B-898B-E4C22EBC893B}"/>
          </ac:spMkLst>
        </pc:spChg>
        <pc:spChg chg="add mod">
          <ac:chgData name="Shvodian, Bill [CTO]" userId="24ddce14-b8f7-4f54-af74-631294b67ab0" providerId="ADAL" clId="{ED94EE49-7011-47E2-BA85-BFEB06B64BAF}" dt="2020-10-02T22:51:46.699" v="380" actId="164"/>
          <ac:spMkLst>
            <pc:docMk/>
            <pc:sldMk cId="1828369719" sldId="261"/>
            <ac:spMk id="21" creationId="{E24B9525-A0B7-4C69-872A-2DBA6DB7ED9C}"/>
          </ac:spMkLst>
        </pc:spChg>
        <pc:spChg chg="add mod">
          <ac:chgData name="Shvodian, Bill [CTO]" userId="24ddce14-b8f7-4f54-af74-631294b67ab0" providerId="ADAL" clId="{ED94EE49-7011-47E2-BA85-BFEB06B64BAF}" dt="2020-10-02T22:51:46.699" v="380" actId="164"/>
          <ac:spMkLst>
            <pc:docMk/>
            <pc:sldMk cId="1828369719" sldId="261"/>
            <ac:spMk id="23" creationId="{502EF5DE-60DB-48AD-8D78-BDFA7EB07DA3}"/>
          </ac:spMkLst>
        </pc:spChg>
        <pc:spChg chg="add mod">
          <ac:chgData name="Shvodian, Bill [CTO]" userId="24ddce14-b8f7-4f54-af74-631294b67ab0" providerId="ADAL" clId="{ED94EE49-7011-47E2-BA85-BFEB06B64BAF}" dt="2020-10-02T22:51:46.699" v="380" actId="164"/>
          <ac:spMkLst>
            <pc:docMk/>
            <pc:sldMk cId="1828369719" sldId="261"/>
            <ac:spMk id="25" creationId="{97CBDD38-3CC8-4F8E-B73C-0EA20A023615}"/>
          </ac:spMkLst>
        </pc:spChg>
        <pc:spChg chg="add mod">
          <ac:chgData name="Shvodian, Bill [CTO]" userId="24ddce14-b8f7-4f54-af74-631294b67ab0" providerId="ADAL" clId="{ED94EE49-7011-47E2-BA85-BFEB06B64BAF}" dt="2020-10-02T22:51:46.699" v="380" actId="164"/>
          <ac:spMkLst>
            <pc:docMk/>
            <pc:sldMk cId="1828369719" sldId="261"/>
            <ac:spMk id="27" creationId="{DED57C68-BA4A-4A38-8BE6-9082C8096190}"/>
          </ac:spMkLst>
        </pc:spChg>
        <pc:grpChg chg="add mod">
          <ac:chgData name="Shvodian, Bill [CTO]" userId="24ddce14-b8f7-4f54-af74-631294b67ab0" providerId="ADAL" clId="{ED94EE49-7011-47E2-BA85-BFEB06B64BAF}" dt="2020-10-02T22:53:49.354" v="393" actId="14100"/>
          <ac:grpSpMkLst>
            <pc:docMk/>
            <pc:sldMk cId="1828369719" sldId="261"/>
            <ac:grpSpMk id="28" creationId="{E6CD789E-3FDA-4F44-8A0C-7C92017AF348}"/>
          </ac:grpSpMkLst>
        </pc:grpChg>
        <pc:cxnChg chg="mod">
          <ac:chgData name="Shvodian, Bill [CTO]" userId="24ddce14-b8f7-4f54-af74-631294b67ab0" providerId="ADAL" clId="{ED94EE49-7011-47E2-BA85-BFEB06B64BAF}" dt="2020-10-02T22:53:31.299" v="391" actId="14100"/>
          <ac:cxnSpMkLst>
            <pc:docMk/>
            <pc:sldMk cId="1828369719" sldId="261"/>
            <ac:cxnSpMk id="6" creationId="{D73C8E02-FAEB-4351-8585-C2957BA1890C}"/>
          </ac:cxnSpMkLst>
        </pc:cxnChg>
        <pc:cxnChg chg="mod">
          <ac:chgData name="Shvodian, Bill [CTO]" userId="24ddce14-b8f7-4f54-af74-631294b67ab0" providerId="ADAL" clId="{ED94EE49-7011-47E2-BA85-BFEB06B64BAF}" dt="2020-10-02T22:53:23.922" v="390" actId="14100"/>
          <ac:cxnSpMkLst>
            <pc:docMk/>
            <pc:sldMk cId="1828369719" sldId="261"/>
            <ac:cxnSpMk id="11" creationId="{690FC492-4781-4425-8CF5-849DB6B0B3C0}"/>
          </ac:cxnSpMkLst>
        </pc:cxnChg>
      </pc:sldChg>
      <pc:sldChg chg="del">
        <pc:chgData name="Shvodian, Bill [CTO]" userId="24ddce14-b8f7-4f54-af74-631294b67ab0" providerId="ADAL" clId="{ED94EE49-7011-47E2-BA85-BFEB06B64BAF}" dt="2020-10-05T15:08:11.702" v="2589" actId="2696"/>
        <pc:sldMkLst>
          <pc:docMk/>
          <pc:sldMk cId="472145659" sldId="263"/>
        </pc:sldMkLst>
      </pc:sldChg>
      <pc:sldChg chg="del">
        <pc:chgData name="Shvodian, Bill [CTO]" userId="24ddce14-b8f7-4f54-af74-631294b67ab0" providerId="ADAL" clId="{ED94EE49-7011-47E2-BA85-BFEB06B64BAF}" dt="2020-10-05T15:06:54.466" v="2585" actId="2696"/>
        <pc:sldMkLst>
          <pc:docMk/>
          <pc:sldMk cId="4293414094" sldId="264"/>
        </pc:sldMkLst>
      </pc:sldChg>
      <pc:sldChg chg="new del">
        <pc:chgData name="Shvodian, Bill [CTO]" userId="24ddce14-b8f7-4f54-af74-631294b67ab0" providerId="ADAL" clId="{ED94EE49-7011-47E2-BA85-BFEB06B64BAF}" dt="2020-10-05T15:08:09.572" v="2588" actId="2696"/>
        <pc:sldMkLst>
          <pc:docMk/>
          <pc:sldMk cId="3664365496" sldId="265"/>
        </pc:sldMkLst>
      </pc:sldChg>
      <pc:sldChg chg="add del">
        <pc:chgData name="Shvodian, Bill [CTO]" userId="24ddce14-b8f7-4f54-af74-631294b67ab0" providerId="ADAL" clId="{ED94EE49-7011-47E2-BA85-BFEB06B64BAF}" dt="2020-10-02T23:14:32.852" v="502" actId="2696"/>
        <pc:sldMkLst>
          <pc:docMk/>
          <pc:sldMk cId="1249577244" sldId="266"/>
        </pc:sldMkLst>
      </pc:sldChg>
      <pc:sldChg chg="addSp delSp modSp add mod">
        <pc:chgData name="Shvodian, Bill [CTO]" userId="24ddce14-b8f7-4f54-af74-631294b67ab0" providerId="ADAL" clId="{ED94EE49-7011-47E2-BA85-BFEB06B64BAF}" dt="2020-10-06T17:06:07.904" v="3158" actId="20577"/>
        <pc:sldMkLst>
          <pc:docMk/>
          <pc:sldMk cId="3025937739" sldId="266"/>
        </pc:sldMkLst>
        <pc:spChg chg="mod">
          <ac:chgData name="Shvodian, Bill [CTO]" userId="24ddce14-b8f7-4f54-af74-631294b67ab0" providerId="ADAL" clId="{ED94EE49-7011-47E2-BA85-BFEB06B64BAF}" dt="2020-10-05T20:14:12.793" v="3138" actId="20577"/>
          <ac:spMkLst>
            <pc:docMk/>
            <pc:sldMk cId="3025937739" sldId="266"/>
            <ac:spMk id="3" creationId="{CBD4BB73-1F04-4BE0-8E17-C112595AE83C}"/>
          </ac:spMkLst>
        </pc:spChg>
        <pc:spChg chg="mod topLvl">
          <ac:chgData name="Shvodian, Bill [CTO]" userId="24ddce14-b8f7-4f54-af74-631294b67ab0" providerId="ADAL" clId="{ED94EE49-7011-47E2-BA85-BFEB06B64BAF}" dt="2020-10-05T19:46:59.974" v="3055" actId="165"/>
          <ac:spMkLst>
            <pc:docMk/>
            <pc:sldMk cId="3025937739" sldId="266"/>
            <ac:spMk id="4" creationId="{DA0CBABB-46BB-464F-A4EB-950C7CD1F919}"/>
          </ac:spMkLst>
        </pc:spChg>
        <pc:spChg chg="mod topLvl">
          <ac:chgData name="Shvodian, Bill [CTO]" userId="24ddce14-b8f7-4f54-af74-631294b67ab0" providerId="ADAL" clId="{ED94EE49-7011-47E2-BA85-BFEB06B64BAF}" dt="2020-10-05T19:46:59.974" v="3055" actId="165"/>
          <ac:spMkLst>
            <pc:docMk/>
            <pc:sldMk cId="3025937739" sldId="266"/>
            <ac:spMk id="5" creationId="{09DACA90-0542-4620-A323-055414ABF711}"/>
          </ac:spMkLst>
        </pc:spChg>
        <pc:spChg chg="mod topLvl">
          <ac:chgData name="Shvodian, Bill [CTO]" userId="24ddce14-b8f7-4f54-af74-631294b67ab0" providerId="ADAL" clId="{ED94EE49-7011-47E2-BA85-BFEB06B64BAF}" dt="2020-10-05T19:46:59.974" v="3055" actId="165"/>
          <ac:spMkLst>
            <pc:docMk/>
            <pc:sldMk cId="3025937739" sldId="266"/>
            <ac:spMk id="8" creationId="{988FBD48-C6A3-4751-BBDF-0B621BC93404}"/>
          </ac:spMkLst>
        </pc:spChg>
        <pc:spChg chg="mod topLvl">
          <ac:chgData name="Shvodian, Bill [CTO]" userId="24ddce14-b8f7-4f54-af74-631294b67ab0" providerId="ADAL" clId="{ED94EE49-7011-47E2-BA85-BFEB06B64BAF}" dt="2020-10-05T19:46:59.974" v="3055" actId="165"/>
          <ac:spMkLst>
            <pc:docMk/>
            <pc:sldMk cId="3025937739" sldId="266"/>
            <ac:spMk id="9" creationId="{C783E4E6-644D-411E-8BF2-F845FC636D72}"/>
          </ac:spMkLst>
        </pc:spChg>
        <pc:spChg chg="mod topLvl">
          <ac:chgData name="Shvodian, Bill [CTO]" userId="24ddce14-b8f7-4f54-af74-631294b67ab0" providerId="ADAL" clId="{ED94EE49-7011-47E2-BA85-BFEB06B64BAF}" dt="2020-10-05T19:46:59.974" v="3055" actId="165"/>
          <ac:spMkLst>
            <pc:docMk/>
            <pc:sldMk cId="3025937739" sldId="266"/>
            <ac:spMk id="10" creationId="{D4D85EFE-D5C7-4C6D-8E8E-F7B957A5417D}"/>
          </ac:spMkLst>
        </pc:spChg>
        <pc:spChg chg="mod topLvl">
          <ac:chgData name="Shvodian, Bill [CTO]" userId="24ddce14-b8f7-4f54-af74-631294b67ab0" providerId="ADAL" clId="{ED94EE49-7011-47E2-BA85-BFEB06B64BAF}" dt="2020-10-05T19:46:59.974" v="3055" actId="165"/>
          <ac:spMkLst>
            <pc:docMk/>
            <pc:sldMk cId="3025937739" sldId="266"/>
            <ac:spMk id="12" creationId="{E0538DAC-243B-4043-BFAC-1A80D22812D9}"/>
          </ac:spMkLst>
        </pc:spChg>
        <pc:spChg chg="mod topLvl">
          <ac:chgData name="Shvodian, Bill [CTO]" userId="24ddce14-b8f7-4f54-af74-631294b67ab0" providerId="ADAL" clId="{ED94EE49-7011-47E2-BA85-BFEB06B64BAF}" dt="2020-10-05T19:46:59.974" v="3055" actId="165"/>
          <ac:spMkLst>
            <pc:docMk/>
            <pc:sldMk cId="3025937739" sldId="266"/>
            <ac:spMk id="13" creationId="{C8412B7C-694D-4B6B-BCC2-852597163FAD}"/>
          </ac:spMkLst>
        </pc:spChg>
        <pc:spChg chg="add del mod">
          <ac:chgData name="Shvodian, Bill [CTO]" userId="24ddce14-b8f7-4f54-af74-631294b67ab0" providerId="ADAL" clId="{ED94EE49-7011-47E2-BA85-BFEB06B64BAF}" dt="2020-10-05T14:40:13.312" v="1512" actId="478"/>
          <ac:spMkLst>
            <pc:docMk/>
            <pc:sldMk cId="3025937739" sldId="266"/>
            <ac:spMk id="16" creationId="{B0AA8933-A77D-4CFC-B8DA-11868A9B4EBF}"/>
          </ac:spMkLst>
        </pc:spChg>
        <pc:spChg chg="add del mod">
          <ac:chgData name="Shvodian, Bill [CTO]" userId="24ddce14-b8f7-4f54-af74-631294b67ab0" providerId="ADAL" clId="{ED94EE49-7011-47E2-BA85-BFEB06B64BAF}" dt="2020-10-05T14:40:13.312" v="1512" actId="478"/>
          <ac:spMkLst>
            <pc:docMk/>
            <pc:sldMk cId="3025937739" sldId="266"/>
            <ac:spMk id="18" creationId="{81F89FEB-F22E-4F3D-9164-361ABE1E543E}"/>
          </ac:spMkLst>
        </pc:spChg>
        <pc:spChg chg="mod">
          <ac:chgData name="Shvodian, Bill [CTO]" userId="24ddce14-b8f7-4f54-af74-631294b67ab0" providerId="ADAL" clId="{ED94EE49-7011-47E2-BA85-BFEB06B64BAF}" dt="2020-10-02T23:19:36.182" v="998"/>
          <ac:spMkLst>
            <pc:docMk/>
            <pc:sldMk cId="3025937739" sldId="266"/>
            <ac:spMk id="26" creationId="{8E445F75-39DE-4670-A078-31A36062878F}"/>
          </ac:spMkLst>
        </pc:spChg>
        <pc:spChg chg="mod">
          <ac:chgData name="Shvodian, Bill [CTO]" userId="24ddce14-b8f7-4f54-af74-631294b67ab0" providerId="ADAL" clId="{ED94EE49-7011-47E2-BA85-BFEB06B64BAF}" dt="2020-10-02T23:19:36.182" v="998"/>
          <ac:spMkLst>
            <pc:docMk/>
            <pc:sldMk cId="3025937739" sldId="266"/>
            <ac:spMk id="29" creationId="{90E30CAB-3AB7-47E8-B9E9-D94D45B599BE}"/>
          </ac:spMkLst>
        </pc:spChg>
        <pc:spChg chg="mod">
          <ac:chgData name="Shvodian, Bill [CTO]" userId="24ddce14-b8f7-4f54-af74-631294b67ab0" providerId="ADAL" clId="{ED94EE49-7011-47E2-BA85-BFEB06B64BAF}" dt="2020-10-02T23:19:36.182" v="998"/>
          <ac:spMkLst>
            <pc:docMk/>
            <pc:sldMk cId="3025937739" sldId="266"/>
            <ac:spMk id="30" creationId="{C2D2799F-2886-403B-8BC4-7896B084856D}"/>
          </ac:spMkLst>
        </pc:spChg>
        <pc:spChg chg="mod">
          <ac:chgData name="Shvodian, Bill [CTO]" userId="24ddce14-b8f7-4f54-af74-631294b67ab0" providerId="ADAL" clId="{ED94EE49-7011-47E2-BA85-BFEB06B64BAF}" dt="2020-10-02T23:19:36.182" v="998"/>
          <ac:spMkLst>
            <pc:docMk/>
            <pc:sldMk cId="3025937739" sldId="266"/>
            <ac:spMk id="31" creationId="{F78BBB41-9793-4D58-B26E-D42215459858}"/>
          </ac:spMkLst>
        </pc:spChg>
        <pc:spChg chg="mod">
          <ac:chgData name="Shvodian, Bill [CTO]" userId="24ddce14-b8f7-4f54-af74-631294b67ab0" providerId="ADAL" clId="{ED94EE49-7011-47E2-BA85-BFEB06B64BAF}" dt="2020-10-02T23:19:36.182" v="998"/>
          <ac:spMkLst>
            <pc:docMk/>
            <pc:sldMk cId="3025937739" sldId="266"/>
            <ac:spMk id="32" creationId="{C668010E-B50D-463B-81D0-4ED4BBF88667}"/>
          </ac:spMkLst>
        </pc:spChg>
        <pc:spChg chg="mod">
          <ac:chgData name="Shvodian, Bill [CTO]" userId="24ddce14-b8f7-4f54-af74-631294b67ab0" providerId="ADAL" clId="{ED94EE49-7011-47E2-BA85-BFEB06B64BAF}" dt="2020-10-02T23:19:36.182" v="998"/>
          <ac:spMkLst>
            <pc:docMk/>
            <pc:sldMk cId="3025937739" sldId="266"/>
            <ac:spMk id="33" creationId="{A8DF3349-AB28-41CA-8D9D-4CD27A1F34D0}"/>
          </ac:spMkLst>
        </pc:spChg>
        <pc:spChg chg="mod">
          <ac:chgData name="Shvodian, Bill [CTO]" userId="24ddce14-b8f7-4f54-af74-631294b67ab0" providerId="ADAL" clId="{ED94EE49-7011-47E2-BA85-BFEB06B64BAF}" dt="2020-10-02T23:19:36.182" v="998"/>
          <ac:spMkLst>
            <pc:docMk/>
            <pc:sldMk cId="3025937739" sldId="266"/>
            <ac:spMk id="34" creationId="{A4F3813F-A3B9-45B5-86F7-5B8D6BA85ED7}"/>
          </ac:spMkLst>
        </pc:spChg>
        <pc:spChg chg="mod">
          <ac:chgData name="Shvodian, Bill [CTO]" userId="24ddce14-b8f7-4f54-af74-631294b67ab0" providerId="ADAL" clId="{ED94EE49-7011-47E2-BA85-BFEB06B64BAF}" dt="2020-10-02T23:19:51.222" v="1000"/>
          <ac:spMkLst>
            <pc:docMk/>
            <pc:sldMk cId="3025937739" sldId="266"/>
            <ac:spMk id="36" creationId="{07FE4AE5-A358-4CCB-BC4E-8901E642122B}"/>
          </ac:spMkLst>
        </pc:spChg>
        <pc:spChg chg="mod">
          <ac:chgData name="Shvodian, Bill [CTO]" userId="24ddce14-b8f7-4f54-af74-631294b67ab0" providerId="ADAL" clId="{ED94EE49-7011-47E2-BA85-BFEB06B64BAF}" dt="2020-10-02T23:19:51.222" v="1000"/>
          <ac:spMkLst>
            <pc:docMk/>
            <pc:sldMk cId="3025937739" sldId="266"/>
            <ac:spMk id="37" creationId="{A216DFA9-4B59-462A-9632-6B387597C62B}"/>
          </ac:spMkLst>
        </pc:spChg>
        <pc:spChg chg="mod">
          <ac:chgData name="Shvodian, Bill [CTO]" userId="24ddce14-b8f7-4f54-af74-631294b67ab0" providerId="ADAL" clId="{ED94EE49-7011-47E2-BA85-BFEB06B64BAF}" dt="2020-10-02T23:19:51.222" v="1000"/>
          <ac:spMkLst>
            <pc:docMk/>
            <pc:sldMk cId="3025937739" sldId="266"/>
            <ac:spMk id="38" creationId="{FC5993F6-8FC1-4560-A105-8E82ECEAE729}"/>
          </ac:spMkLst>
        </pc:spChg>
        <pc:spChg chg="mod">
          <ac:chgData name="Shvodian, Bill [CTO]" userId="24ddce14-b8f7-4f54-af74-631294b67ab0" providerId="ADAL" clId="{ED94EE49-7011-47E2-BA85-BFEB06B64BAF}" dt="2020-10-02T23:19:51.222" v="1000"/>
          <ac:spMkLst>
            <pc:docMk/>
            <pc:sldMk cId="3025937739" sldId="266"/>
            <ac:spMk id="39" creationId="{8DE9D396-5AAD-4695-B8E0-4DF133723F8F}"/>
          </ac:spMkLst>
        </pc:spChg>
        <pc:spChg chg="mod">
          <ac:chgData name="Shvodian, Bill [CTO]" userId="24ddce14-b8f7-4f54-af74-631294b67ab0" providerId="ADAL" clId="{ED94EE49-7011-47E2-BA85-BFEB06B64BAF}" dt="2020-10-02T23:19:51.222" v="1000"/>
          <ac:spMkLst>
            <pc:docMk/>
            <pc:sldMk cId="3025937739" sldId="266"/>
            <ac:spMk id="40" creationId="{1C5BFB9D-56D0-4040-B7A7-98EF203BF4B7}"/>
          </ac:spMkLst>
        </pc:spChg>
        <pc:spChg chg="mod">
          <ac:chgData name="Shvodian, Bill [CTO]" userId="24ddce14-b8f7-4f54-af74-631294b67ab0" providerId="ADAL" clId="{ED94EE49-7011-47E2-BA85-BFEB06B64BAF}" dt="2020-10-02T23:19:51.222" v="1000"/>
          <ac:spMkLst>
            <pc:docMk/>
            <pc:sldMk cId="3025937739" sldId="266"/>
            <ac:spMk id="41" creationId="{0DF91EDC-ADB0-446C-889E-2D5454E30C22}"/>
          </ac:spMkLst>
        </pc:spChg>
        <pc:spChg chg="mod">
          <ac:chgData name="Shvodian, Bill [CTO]" userId="24ddce14-b8f7-4f54-af74-631294b67ab0" providerId="ADAL" clId="{ED94EE49-7011-47E2-BA85-BFEB06B64BAF}" dt="2020-10-02T23:19:51.222" v="1000"/>
          <ac:spMkLst>
            <pc:docMk/>
            <pc:sldMk cId="3025937739" sldId="266"/>
            <ac:spMk id="42" creationId="{66DADA1B-684C-4EB2-B6B7-F16FCEB2F60F}"/>
          </ac:spMkLst>
        </pc:spChg>
        <pc:spChg chg="add del mod">
          <ac:chgData name="Shvodian, Bill [CTO]" userId="24ddce14-b8f7-4f54-af74-631294b67ab0" providerId="ADAL" clId="{ED94EE49-7011-47E2-BA85-BFEB06B64BAF}" dt="2020-10-05T14:40:13.312" v="1512" actId="478"/>
          <ac:spMkLst>
            <pc:docMk/>
            <pc:sldMk cId="3025937739" sldId="266"/>
            <ac:spMk id="46" creationId="{57E3DFE9-D41A-44CF-AB0D-89C1F271F30B}"/>
          </ac:spMkLst>
        </pc:spChg>
        <pc:spChg chg="add mod">
          <ac:chgData name="Shvodian, Bill [CTO]" userId="24ddce14-b8f7-4f54-af74-631294b67ab0" providerId="ADAL" clId="{ED94EE49-7011-47E2-BA85-BFEB06B64BAF}" dt="2020-10-05T19:47:41.945" v="3059" actId="164"/>
          <ac:spMkLst>
            <pc:docMk/>
            <pc:sldMk cId="3025937739" sldId="266"/>
            <ac:spMk id="48" creationId="{488ECDAA-51FB-4498-983E-7E2589FA5FE2}"/>
          </ac:spMkLst>
        </pc:spChg>
        <pc:spChg chg="add mod">
          <ac:chgData name="Shvodian, Bill [CTO]" userId="24ddce14-b8f7-4f54-af74-631294b67ab0" providerId="ADAL" clId="{ED94EE49-7011-47E2-BA85-BFEB06B64BAF}" dt="2020-10-05T19:47:41.945" v="3059" actId="164"/>
          <ac:spMkLst>
            <pc:docMk/>
            <pc:sldMk cId="3025937739" sldId="266"/>
            <ac:spMk id="50" creationId="{58DB9643-19A1-40CF-9EB8-D60AD3FABB0A}"/>
          </ac:spMkLst>
        </pc:spChg>
        <pc:spChg chg="add del mod">
          <ac:chgData name="Shvodian, Bill [CTO]" userId="24ddce14-b8f7-4f54-af74-631294b67ab0" providerId="ADAL" clId="{ED94EE49-7011-47E2-BA85-BFEB06B64BAF}" dt="2020-10-05T14:40:13.312" v="1512" actId="478"/>
          <ac:spMkLst>
            <pc:docMk/>
            <pc:sldMk cId="3025937739" sldId="266"/>
            <ac:spMk id="50" creationId="{90C1B086-2FBE-4867-AF04-EDDE444406FB}"/>
          </ac:spMkLst>
        </pc:spChg>
        <pc:spChg chg="mod">
          <ac:chgData name="Shvodian, Bill [CTO]" userId="24ddce14-b8f7-4f54-af74-631294b67ab0" providerId="ADAL" clId="{ED94EE49-7011-47E2-BA85-BFEB06B64BAF}" dt="2020-10-05T19:46:26.882" v="3054" actId="165"/>
          <ac:spMkLst>
            <pc:docMk/>
            <pc:sldMk cId="3025937739" sldId="266"/>
            <ac:spMk id="52" creationId="{49383AE3-C3A0-4207-AFD1-937AFD2C17A3}"/>
          </ac:spMkLst>
        </pc:spChg>
        <pc:spChg chg="mod">
          <ac:chgData name="Shvodian, Bill [CTO]" userId="24ddce14-b8f7-4f54-af74-631294b67ab0" providerId="ADAL" clId="{ED94EE49-7011-47E2-BA85-BFEB06B64BAF}" dt="2020-10-05T19:46:26.882" v="3054" actId="165"/>
          <ac:spMkLst>
            <pc:docMk/>
            <pc:sldMk cId="3025937739" sldId="266"/>
            <ac:spMk id="53" creationId="{4D1BD5DE-9B58-43D0-8D51-05B49507EBAF}"/>
          </ac:spMkLst>
        </pc:spChg>
        <pc:spChg chg="mod">
          <ac:chgData name="Shvodian, Bill [CTO]" userId="24ddce14-b8f7-4f54-af74-631294b67ab0" providerId="ADAL" clId="{ED94EE49-7011-47E2-BA85-BFEB06B64BAF}" dt="2020-10-05T19:46:26.882" v="3054" actId="165"/>
          <ac:spMkLst>
            <pc:docMk/>
            <pc:sldMk cId="3025937739" sldId="266"/>
            <ac:spMk id="54" creationId="{DFFCAB32-C293-4187-A3CF-71B28E745CB4}"/>
          </ac:spMkLst>
        </pc:spChg>
        <pc:spChg chg="mod">
          <ac:chgData name="Shvodian, Bill [CTO]" userId="24ddce14-b8f7-4f54-af74-631294b67ab0" providerId="ADAL" clId="{ED94EE49-7011-47E2-BA85-BFEB06B64BAF}" dt="2020-10-05T19:46:26.882" v="3054" actId="165"/>
          <ac:spMkLst>
            <pc:docMk/>
            <pc:sldMk cId="3025937739" sldId="266"/>
            <ac:spMk id="55" creationId="{7035856D-A241-4230-8642-15C97FE17CBD}"/>
          </ac:spMkLst>
        </pc:spChg>
        <pc:spChg chg="mod">
          <ac:chgData name="Shvodian, Bill [CTO]" userId="24ddce14-b8f7-4f54-af74-631294b67ab0" providerId="ADAL" clId="{ED94EE49-7011-47E2-BA85-BFEB06B64BAF}" dt="2020-10-05T19:46:26.882" v="3054" actId="165"/>
          <ac:spMkLst>
            <pc:docMk/>
            <pc:sldMk cId="3025937739" sldId="266"/>
            <ac:spMk id="56" creationId="{95E7E980-DDEF-42FF-ACE4-777334E06D20}"/>
          </ac:spMkLst>
        </pc:spChg>
        <pc:spChg chg="mod">
          <ac:chgData name="Shvodian, Bill [CTO]" userId="24ddce14-b8f7-4f54-af74-631294b67ab0" providerId="ADAL" clId="{ED94EE49-7011-47E2-BA85-BFEB06B64BAF}" dt="2020-10-05T19:46:26.882" v="3054" actId="165"/>
          <ac:spMkLst>
            <pc:docMk/>
            <pc:sldMk cId="3025937739" sldId="266"/>
            <ac:spMk id="57" creationId="{50FF584E-79D0-430E-AFF0-FFF4D1B755A1}"/>
          </ac:spMkLst>
        </pc:spChg>
        <pc:spChg chg="mod">
          <ac:chgData name="Shvodian, Bill [CTO]" userId="24ddce14-b8f7-4f54-af74-631294b67ab0" providerId="ADAL" clId="{ED94EE49-7011-47E2-BA85-BFEB06B64BAF}" dt="2020-10-05T19:46:26.882" v="3054" actId="165"/>
          <ac:spMkLst>
            <pc:docMk/>
            <pc:sldMk cId="3025937739" sldId="266"/>
            <ac:spMk id="58" creationId="{E006790B-F1D8-4661-A9F5-4F9244DD88A2}"/>
          </ac:spMkLst>
        </pc:spChg>
        <pc:spChg chg="mod">
          <ac:chgData name="Shvodian, Bill [CTO]" userId="24ddce14-b8f7-4f54-af74-631294b67ab0" providerId="ADAL" clId="{ED94EE49-7011-47E2-BA85-BFEB06B64BAF}" dt="2020-10-05T19:46:26.882" v="3054" actId="165"/>
          <ac:spMkLst>
            <pc:docMk/>
            <pc:sldMk cId="3025937739" sldId="266"/>
            <ac:spMk id="60" creationId="{A24B856A-6FFA-41AF-AE96-DC18E5E17F07}"/>
          </ac:spMkLst>
        </pc:spChg>
        <pc:spChg chg="mod">
          <ac:chgData name="Shvodian, Bill [CTO]" userId="24ddce14-b8f7-4f54-af74-631294b67ab0" providerId="ADAL" clId="{ED94EE49-7011-47E2-BA85-BFEB06B64BAF}" dt="2020-10-05T19:46:26.882" v="3054" actId="165"/>
          <ac:spMkLst>
            <pc:docMk/>
            <pc:sldMk cId="3025937739" sldId="266"/>
            <ac:spMk id="61" creationId="{B8AAAA8A-1F02-4330-9020-A1D4833B13D2}"/>
          </ac:spMkLst>
        </pc:spChg>
        <pc:spChg chg="mod">
          <ac:chgData name="Shvodian, Bill [CTO]" userId="24ddce14-b8f7-4f54-af74-631294b67ab0" providerId="ADAL" clId="{ED94EE49-7011-47E2-BA85-BFEB06B64BAF}" dt="2020-10-05T19:46:26.882" v="3054" actId="165"/>
          <ac:spMkLst>
            <pc:docMk/>
            <pc:sldMk cId="3025937739" sldId="266"/>
            <ac:spMk id="62" creationId="{DC029453-94BB-42D8-8ABF-C2DF808560C5}"/>
          </ac:spMkLst>
        </pc:spChg>
        <pc:spChg chg="mod">
          <ac:chgData name="Shvodian, Bill [CTO]" userId="24ddce14-b8f7-4f54-af74-631294b67ab0" providerId="ADAL" clId="{ED94EE49-7011-47E2-BA85-BFEB06B64BAF}" dt="2020-10-05T19:46:26.882" v="3054" actId="165"/>
          <ac:spMkLst>
            <pc:docMk/>
            <pc:sldMk cId="3025937739" sldId="266"/>
            <ac:spMk id="63" creationId="{F7A4C65C-3E31-4881-B3DC-F348410358D8}"/>
          </ac:spMkLst>
        </pc:spChg>
        <pc:spChg chg="mod">
          <ac:chgData name="Shvodian, Bill [CTO]" userId="24ddce14-b8f7-4f54-af74-631294b67ab0" providerId="ADAL" clId="{ED94EE49-7011-47E2-BA85-BFEB06B64BAF}" dt="2020-10-05T19:46:26.882" v="3054" actId="165"/>
          <ac:spMkLst>
            <pc:docMk/>
            <pc:sldMk cId="3025937739" sldId="266"/>
            <ac:spMk id="64" creationId="{BB0D118A-2B27-4365-8350-B2E81BE20AD6}"/>
          </ac:spMkLst>
        </pc:spChg>
        <pc:spChg chg="mod">
          <ac:chgData name="Shvodian, Bill [CTO]" userId="24ddce14-b8f7-4f54-af74-631294b67ab0" providerId="ADAL" clId="{ED94EE49-7011-47E2-BA85-BFEB06B64BAF}" dt="2020-10-05T19:46:26.882" v="3054" actId="165"/>
          <ac:spMkLst>
            <pc:docMk/>
            <pc:sldMk cId="3025937739" sldId="266"/>
            <ac:spMk id="65" creationId="{594214E9-53FB-43E1-AE25-C4BE7542D5B4}"/>
          </ac:spMkLst>
        </pc:spChg>
        <pc:spChg chg="mod">
          <ac:chgData name="Shvodian, Bill [CTO]" userId="24ddce14-b8f7-4f54-af74-631294b67ab0" providerId="ADAL" clId="{ED94EE49-7011-47E2-BA85-BFEB06B64BAF}" dt="2020-10-05T19:46:26.882" v="3054" actId="165"/>
          <ac:spMkLst>
            <pc:docMk/>
            <pc:sldMk cId="3025937739" sldId="266"/>
            <ac:spMk id="66" creationId="{B04304EB-DEBE-4D8D-A805-A01C8E5724BE}"/>
          </ac:spMkLst>
        </pc:spChg>
        <pc:spChg chg="add del mod topLvl">
          <ac:chgData name="Shvodian, Bill [CTO]" userId="24ddce14-b8f7-4f54-af74-631294b67ab0" providerId="ADAL" clId="{ED94EE49-7011-47E2-BA85-BFEB06B64BAF}" dt="2020-10-05T19:47:41.945" v="3059" actId="164"/>
          <ac:spMkLst>
            <pc:docMk/>
            <pc:sldMk cId="3025937739" sldId="266"/>
            <ac:spMk id="67" creationId="{7485A845-997B-4919-A9E2-9949086A6581}"/>
          </ac:spMkLst>
        </pc:spChg>
        <pc:spChg chg="add del mod topLvl">
          <ac:chgData name="Shvodian, Bill [CTO]" userId="24ddce14-b8f7-4f54-af74-631294b67ab0" providerId="ADAL" clId="{ED94EE49-7011-47E2-BA85-BFEB06B64BAF}" dt="2020-10-05T19:47:41.945" v="3059" actId="164"/>
          <ac:spMkLst>
            <pc:docMk/>
            <pc:sldMk cId="3025937739" sldId="266"/>
            <ac:spMk id="68" creationId="{4698CB9A-ECA2-4A74-BFCE-7AAAFA38ECBC}"/>
          </ac:spMkLst>
        </pc:spChg>
        <pc:spChg chg="add del mod topLvl">
          <ac:chgData name="Shvodian, Bill [CTO]" userId="24ddce14-b8f7-4f54-af74-631294b67ab0" providerId="ADAL" clId="{ED94EE49-7011-47E2-BA85-BFEB06B64BAF}" dt="2020-10-05T19:47:41.945" v="3059" actId="164"/>
          <ac:spMkLst>
            <pc:docMk/>
            <pc:sldMk cId="3025937739" sldId="266"/>
            <ac:spMk id="70" creationId="{E16861B8-0B72-413D-871D-E8D976B45799}"/>
          </ac:spMkLst>
        </pc:spChg>
        <pc:spChg chg="add del mod topLvl">
          <ac:chgData name="Shvodian, Bill [CTO]" userId="24ddce14-b8f7-4f54-af74-631294b67ab0" providerId="ADAL" clId="{ED94EE49-7011-47E2-BA85-BFEB06B64BAF}" dt="2020-10-05T19:47:41.945" v="3059" actId="164"/>
          <ac:spMkLst>
            <pc:docMk/>
            <pc:sldMk cId="3025937739" sldId="266"/>
            <ac:spMk id="72" creationId="{53DF3E6D-7722-4337-B207-CA3B9E5E43A4}"/>
          </ac:spMkLst>
        </pc:spChg>
        <pc:spChg chg="add mod">
          <ac:chgData name="Shvodian, Bill [CTO]" userId="24ddce14-b8f7-4f54-af74-631294b67ab0" providerId="ADAL" clId="{ED94EE49-7011-47E2-BA85-BFEB06B64BAF}" dt="2020-10-06T17:06:07.904" v="3158" actId="20577"/>
          <ac:spMkLst>
            <pc:docMk/>
            <pc:sldMk cId="3025937739" sldId="266"/>
            <ac:spMk id="73" creationId="{959090FF-AA25-4F6A-9E26-406CD0974167}"/>
          </ac:spMkLst>
        </pc:spChg>
        <pc:grpChg chg="del mod">
          <ac:chgData name="Shvodian, Bill [CTO]" userId="24ddce14-b8f7-4f54-af74-631294b67ab0" providerId="ADAL" clId="{ED94EE49-7011-47E2-BA85-BFEB06B64BAF}" dt="2020-10-05T19:46:59.974" v="3055" actId="165"/>
          <ac:grpSpMkLst>
            <pc:docMk/>
            <pc:sldMk cId="3025937739" sldId="266"/>
            <ac:grpSpMk id="14" creationId="{4A499A8F-C556-46C7-B22D-69FBB586B0BE}"/>
          </ac:grpSpMkLst>
        </pc:grpChg>
        <pc:grpChg chg="add del mod">
          <ac:chgData name="Shvodian, Bill [CTO]" userId="24ddce14-b8f7-4f54-af74-631294b67ab0" providerId="ADAL" clId="{ED94EE49-7011-47E2-BA85-BFEB06B64BAF}" dt="2020-10-05T19:46:26.882" v="3054" actId="165"/>
          <ac:grpSpMkLst>
            <pc:docMk/>
            <pc:sldMk cId="3025937739" sldId="266"/>
            <ac:grpSpMk id="16" creationId="{FC7FDFB2-3081-469C-BA75-4FD078BBC80E}"/>
          </ac:grpSpMkLst>
        </pc:grpChg>
        <pc:grpChg chg="add mod">
          <ac:chgData name="Shvodian, Bill [CTO]" userId="24ddce14-b8f7-4f54-af74-631294b67ab0" providerId="ADAL" clId="{ED94EE49-7011-47E2-BA85-BFEB06B64BAF}" dt="2020-10-05T19:47:41.945" v="3059" actId="164"/>
          <ac:grpSpMkLst>
            <pc:docMk/>
            <pc:sldMk cId="3025937739" sldId="266"/>
            <ac:grpSpMk id="18" creationId="{41D3A702-DD18-42A7-8593-81883C39904E}"/>
          </ac:grpSpMkLst>
        </pc:grpChg>
        <pc:grpChg chg="add del mod">
          <ac:chgData name="Shvodian, Bill [CTO]" userId="24ddce14-b8f7-4f54-af74-631294b67ab0" providerId="ADAL" clId="{ED94EE49-7011-47E2-BA85-BFEB06B64BAF}" dt="2020-10-05T14:40:13.312" v="1512" actId="478"/>
          <ac:grpSpMkLst>
            <pc:docMk/>
            <pc:sldMk cId="3025937739" sldId="266"/>
            <ac:grpSpMk id="24" creationId="{557358A2-4811-417E-818C-6E6385B97106}"/>
          </ac:grpSpMkLst>
        </pc:grpChg>
        <pc:grpChg chg="add del mod">
          <ac:chgData name="Shvodian, Bill [CTO]" userId="24ddce14-b8f7-4f54-af74-631294b67ab0" providerId="ADAL" clId="{ED94EE49-7011-47E2-BA85-BFEB06B64BAF}" dt="2020-10-05T14:40:13.312" v="1512" actId="478"/>
          <ac:grpSpMkLst>
            <pc:docMk/>
            <pc:sldMk cId="3025937739" sldId="266"/>
            <ac:grpSpMk id="35" creationId="{DE6B86C1-8481-4E64-AF05-1FFD7AD2F675}"/>
          </ac:grpSpMkLst>
        </pc:grpChg>
        <pc:grpChg chg="add del mod topLvl">
          <ac:chgData name="Shvodian, Bill [CTO]" userId="24ddce14-b8f7-4f54-af74-631294b67ab0" providerId="ADAL" clId="{ED94EE49-7011-47E2-BA85-BFEB06B64BAF}" dt="2020-10-05T19:47:41.945" v="3059" actId="164"/>
          <ac:grpSpMkLst>
            <pc:docMk/>
            <pc:sldMk cId="3025937739" sldId="266"/>
            <ac:grpSpMk id="51" creationId="{1AC07C70-5C68-4A44-B0C4-D84F7F4DB08B}"/>
          </ac:grpSpMkLst>
        </pc:grpChg>
        <pc:grpChg chg="add del mod topLvl">
          <ac:chgData name="Shvodian, Bill [CTO]" userId="24ddce14-b8f7-4f54-af74-631294b67ab0" providerId="ADAL" clId="{ED94EE49-7011-47E2-BA85-BFEB06B64BAF}" dt="2020-10-05T19:47:41.945" v="3059" actId="164"/>
          <ac:grpSpMkLst>
            <pc:docMk/>
            <pc:sldMk cId="3025937739" sldId="266"/>
            <ac:grpSpMk id="59" creationId="{03DB1781-37A4-4B4D-B45A-F21875ECCB31}"/>
          </ac:grpSpMkLst>
        </pc:grpChg>
        <pc:cxnChg chg="mod topLvl">
          <ac:chgData name="Shvodian, Bill [CTO]" userId="24ddce14-b8f7-4f54-af74-631294b67ab0" providerId="ADAL" clId="{ED94EE49-7011-47E2-BA85-BFEB06B64BAF}" dt="2020-10-05T19:46:59.974" v="3055" actId="165"/>
          <ac:cxnSpMkLst>
            <pc:docMk/>
            <pc:sldMk cId="3025937739" sldId="266"/>
            <ac:cxnSpMk id="6" creationId="{D73C8E02-FAEB-4351-8585-C2957BA1890C}"/>
          </ac:cxnSpMkLst>
        </pc:cxnChg>
        <pc:cxnChg chg="mod topLvl">
          <ac:chgData name="Shvodian, Bill [CTO]" userId="24ddce14-b8f7-4f54-af74-631294b67ab0" providerId="ADAL" clId="{ED94EE49-7011-47E2-BA85-BFEB06B64BAF}" dt="2020-10-05T19:46:59.974" v="3055" actId="165"/>
          <ac:cxnSpMkLst>
            <pc:docMk/>
            <pc:sldMk cId="3025937739" sldId="266"/>
            <ac:cxnSpMk id="7" creationId="{19EDAEDD-3E70-493B-A1C1-8CD5BB80826E}"/>
          </ac:cxnSpMkLst>
        </pc:cxnChg>
        <pc:cxnChg chg="mod topLvl">
          <ac:chgData name="Shvodian, Bill [CTO]" userId="24ddce14-b8f7-4f54-af74-631294b67ab0" providerId="ADAL" clId="{ED94EE49-7011-47E2-BA85-BFEB06B64BAF}" dt="2020-10-05T19:46:59.974" v="3055" actId="165"/>
          <ac:cxnSpMkLst>
            <pc:docMk/>
            <pc:sldMk cId="3025937739" sldId="266"/>
            <ac:cxnSpMk id="11" creationId="{690FC492-4781-4425-8CF5-849DB6B0B3C0}"/>
          </ac:cxnSpMkLst>
        </pc:cxnChg>
        <pc:cxnChg chg="add del mod">
          <ac:chgData name="Shvodian, Bill [CTO]" userId="24ddce14-b8f7-4f54-af74-631294b67ab0" providerId="ADAL" clId="{ED94EE49-7011-47E2-BA85-BFEB06B64BAF}" dt="2020-10-05T14:40:13.312" v="1512" actId="478"/>
          <ac:cxnSpMkLst>
            <pc:docMk/>
            <pc:sldMk cId="3025937739" sldId="266"/>
            <ac:cxnSpMk id="22" creationId="{6122C0DE-5B3E-4D84-BB70-0363EAF8C97E}"/>
          </ac:cxnSpMkLst>
        </pc:cxnChg>
        <pc:cxnChg chg="add mod">
          <ac:chgData name="Shvodian, Bill [CTO]" userId="24ddce14-b8f7-4f54-af74-631294b67ab0" providerId="ADAL" clId="{ED94EE49-7011-47E2-BA85-BFEB06B64BAF}" dt="2020-10-05T19:47:41.945" v="3059" actId="164"/>
          <ac:cxnSpMkLst>
            <pc:docMk/>
            <pc:sldMk cId="3025937739" sldId="266"/>
            <ac:cxnSpMk id="47" creationId="{4946A648-D2F2-4DC4-AA02-BDCC949F18DC}"/>
          </ac:cxnSpMkLst>
        </pc:cxnChg>
        <pc:cxnChg chg="add del mod">
          <ac:chgData name="Shvodian, Bill [CTO]" userId="24ddce14-b8f7-4f54-af74-631294b67ab0" providerId="ADAL" clId="{ED94EE49-7011-47E2-BA85-BFEB06B64BAF}" dt="2020-10-05T14:40:13.312" v="1512" actId="478"/>
          <ac:cxnSpMkLst>
            <pc:docMk/>
            <pc:sldMk cId="3025937739" sldId="266"/>
            <ac:cxnSpMk id="47" creationId="{ECD97798-5AC1-4E7F-A993-721E01DAA200}"/>
          </ac:cxnSpMkLst>
        </pc:cxnChg>
        <pc:cxnChg chg="add mod">
          <ac:chgData name="Shvodian, Bill [CTO]" userId="24ddce14-b8f7-4f54-af74-631294b67ab0" providerId="ADAL" clId="{ED94EE49-7011-47E2-BA85-BFEB06B64BAF}" dt="2020-10-05T19:47:41.945" v="3059" actId="164"/>
          <ac:cxnSpMkLst>
            <pc:docMk/>
            <pc:sldMk cId="3025937739" sldId="266"/>
            <ac:cxnSpMk id="49" creationId="{CAC7195D-7594-4530-8FA3-9EC30C71FDC6}"/>
          </ac:cxnSpMkLst>
        </pc:cxnChg>
        <pc:cxnChg chg="add del mod topLvl">
          <ac:chgData name="Shvodian, Bill [CTO]" userId="24ddce14-b8f7-4f54-af74-631294b67ab0" providerId="ADAL" clId="{ED94EE49-7011-47E2-BA85-BFEB06B64BAF}" dt="2020-10-05T19:47:41.945" v="3059" actId="164"/>
          <ac:cxnSpMkLst>
            <pc:docMk/>
            <pc:sldMk cId="3025937739" sldId="266"/>
            <ac:cxnSpMk id="69" creationId="{158F58C0-20F9-473F-A205-D89FD8CC2166}"/>
          </ac:cxnSpMkLst>
        </pc:cxnChg>
        <pc:cxnChg chg="add del mod topLvl">
          <ac:chgData name="Shvodian, Bill [CTO]" userId="24ddce14-b8f7-4f54-af74-631294b67ab0" providerId="ADAL" clId="{ED94EE49-7011-47E2-BA85-BFEB06B64BAF}" dt="2020-10-05T19:47:41.945" v="3059" actId="164"/>
          <ac:cxnSpMkLst>
            <pc:docMk/>
            <pc:sldMk cId="3025937739" sldId="266"/>
            <ac:cxnSpMk id="71" creationId="{BDAFA226-D14D-4447-A725-27AAF1A639C9}"/>
          </ac:cxnSpMkLst>
        </pc:cxnChg>
      </pc:sldChg>
      <pc:sldChg chg="addSp delSp modSp add del mod">
        <pc:chgData name="Shvodian, Bill [CTO]" userId="24ddce14-b8f7-4f54-af74-631294b67ab0" providerId="ADAL" clId="{ED94EE49-7011-47E2-BA85-BFEB06B64BAF}" dt="2020-10-05T15:30:18.329" v="3005" actId="2696"/>
        <pc:sldMkLst>
          <pc:docMk/>
          <pc:sldMk cId="3827825683" sldId="267"/>
        </pc:sldMkLst>
        <pc:spChg chg="mod">
          <ac:chgData name="Shvodian, Bill [CTO]" userId="24ddce14-b8f7-4f54-af74-631294b67ab0" providerId="ADAL" clId="{ED94EE49-7011-47E2-BA85-BFEB06B64BAF}" dt="2020-10-02T23:31:01.196" v="1194" actId="20577"/>
          <ac:spMkLst>
            <pc:docMk/>
            <pc:sldMk cId="3827825683" sldId="267"/>
            <ac:spMk id="3" creationId="{CBD4BB73-1F04-4BE0-8E17-C112595AE83C}"/>
          </ac:spMkLst>
        </pc:spChg>
        <pc:spChg chg="add del mod">
          <ac:chgData name="Shvodian, Bill [CTO]" userId="24ddce14-b8f7-4f54-af74-631294b67ab0" providerId="ADAL" clId="{ED94EE49-7011-47E2-BA85-BFEB06B64BAF}" dt="2020-10-05T14:39:34.054" v="1507" actId="478"/>
          <ac:spMkLst>
            <pc:docMk/>
            <pc:sldMk cId="3827825683" sldId="267"/>
            <ac:spMk id="16" creationId="{B0AA8933-A77D-4CFC-B8DA-11868A9B4EBF}"/>
          </ac:spMkLst>
        </pc:spChg>
        <pc:spChg chg="add del mod">
          <ac:chgData name="Shvodian, Bill [CTO]" userId="24ddce14-b8f7-4f54-af74-631294b67ab0" providerId="ADAL" clId="{ED94EE49-7011-47E2-BA85-BFEB06B64BAF}" dt="2020-10-05T14:39:34.054" v="1507" actId="478"/>
          <ac:spMkLst>
            <pc:docMk/>
            <pc:sldMk cId="3827825683" sldId="267"/>
            <ac:spMk id="18" creationId="{81F89FEB-F22E-4F3D-9164-361ABE1E543E}"/>
          </ac:spMkLst>
        </pc:spChg>
        <pc:spChg chg="add mod">
          <ac:chgData name="Shvodian, Bill [CTO]" userId="24ddce14-b8f7-4f54-af74-631294b67ab0" providerId="ADAL" clId="{ED94EE49-7011-47E2-BA85-BFEB06B64BAF}" dt="2020-10-05T14:37:43.741" v="1494" actId="164"/>
          <ac:spMkLst>
            <pc:docMk/>
            <pc:sldMk cId="3827825683" sldId="267"/>
            <ac:spMk id="20" creationId="{57EC5593-7C79-4118-BDB5-71C5BEF52994}"/>
          </ac:spMkLst>
        </pc:spChg>
        <pc:spChg chg="add mod">
          <ac:chgData name="Shvodian, Bill [CTO]" userId="24ddce14-b8f7-4f54-af74-631294b67ab0" providerId="ADAL" clId="{ED94EE49-7011-47E2-BA85-BFEB06B64BAF}" dt="2020-10-05T14:37:43.741" v="1494" actId="164"/>
          <ac:spMkLst>
            <pc:docMk/>
            <pc:sldMk cId="3827825683" sldId="267"/>
            <ac:spMk id="43" creationId="{7E8D3758-7A47-49E9-AA9C-5B6C26B5882B}"/>
          </ac:spMkLst>
        </pc:spChg>
        <pc:spChg chg="add mod">
          <ac:chgData name="Shvodian, Bill [CTO]" userId="24ddce14-b8f7-4f54-af74-631294b67ab0" providerId="ADAL" clId="{ED94EE49-7011-47E2-BA85-BFEB06B64BAF}" dt="2020-10-05T14:37:43.741" v="1494" actId="164"/>
          <ac:spMkLst>
            <pc:docMk/>
            <pc:sldMk cId="3827825683" sldId="267"/>
            <ac:spMk id="44" creationId="{0AC933D7-0EFE-466E-BF05-F255E2AA5624}"/>
          </ac:spMkLst>
        </pc:spChg>
        <pc:spChg chg="add mod">
          <ac:chgData name="Shvodian, Bill [CTO]" userId="24ddce14-b8f7-4f54-af74-631294b67ab0" providerId="ADAL" clId="{ED94EE49-7011-47E2-BA85-BFEB06B64BAF}" dt="2020-10-05T14:37:43.741" v="1494" actId="164"/>
          <ac:spMkLst>
            <pc:docMk/>
            <pc:sldMk cId="3827825683" sldId="267"/>
            <ac:spMk id="45" creationId="{64938FD2-F144-4767-8ABE-8FFC8AA5EA13}"/>
          </ac:spMkLst>
        </pc:spChg>
        <pc:spChg chg="add del">
          <ac:chgData name="Shvodian, Bill [CTO]" userId="24ddce14-b8f7-4f54-af74-631294b67ab0" providerId="ADAL" clId="{ED94EE49-7011-47E2-BA85-BFEB06B64BAF}" dt="2020-10-05T14:39:34.054" v="1507" actId="478"/>
          <ac:spMkLst>
            <pc:docMk/>
            <pc:sldMk cId="3827825683" sldId="267"/>
            <ac:spMk id="46" creationId="{57E3DFE9-D41A-44CF-AB0D-89C1F271F30B}"/>
          </ac:spMkLst>
        </pc:spChg>
        <pc:spChg chg="add del">
          <ac:chgData name="Shvodian, Bill [CTO]" userId="24ddce14-b8f7-4f54-af74-631294b67ab0" providerId="ADAL" clId="{ED94EE49-7011-47E2-BA85-BFEB06B64BAF}" dt="2020-10-05T14:39:34.054" v="1507" actId="478"/>
          <ac:spMkLst>
            <pc:docMk/>
            <pc:sldMk cId="3827825683" sldId="267"/>
            <ac:spMk id="50" creationId="{90C1B086-2FBE-4867-AF04-EDDE444406FB}"/>
          </ac:spMkLst>
        </pc:spChg>
        <pc:grpChg chg="add del">
          <ac:chgData name="Shvodian, Bill [CTO]" userId="24ddce14-b8f7-4f54-af74-631294b67ab0" providerId="ADAL" clId="{ED94EE49-7011-47E2-BA85-BFEB06B64BAF}" dt="2020-10-05T14:39:34.054" v="1507" actId="478"/>
          <ac:grpSpMkLst>
            <pc:docMk/>
            <pc:sldMk cId="3827825683" sldId="267"/>
            <ac:grpSpMk id="24" creationId="{557358A2-4811-417E-818C-6E6385B97106}"/>
          </ac:grpSpMkLst>
        </pc:grpChg>
        <pc:grpChg chg="add del">
          <ac:chgData name="Shvodian, Bill [CTO]" userId="24ddce14-b8f7-4f54-af74-631294b67ab0" providerId="ADAL" clId="{ED94EE49-7011-47E2-BA85-BFEB06B64BAF}" dt="2020-10-05T14:39:34.054" v="1507" actId="478"/>
          <ac:grpSpMkLst>
            <pc:docMk/>
            <pc:sldMk cId="3827825683" sldId="267"/>
            <ac:grpSpMk id="35" creationId="{DE6B86C1-8481-4E64-AF05-1FFD7AD2F675}"/>
          </ac:grpSpMkLst>
        </pc:grpChg>
        <pc:grpChg chg="add mod">
          <ac:chgData name="Shvodian, Bill [CTO]" userId="24ddce14-b8f7-4f54-af74-631294b67ab0" providerId="ADAL" clId="{ED94EE49-7011-47E2-BA85-BFEB06B64BAF}" dt="2020-10-05T14:38:46.557" v="1505" actId="1076"/>
          <ac:grpSpMkLst>
            <pc:docMk/>
            <pc:sldMk cId="3827825683" sldId="267"/>
            <ac:grpSpMk id="52" creationId="{CB3CCCD4-0126-419A-867A-7D86052307BC}"/>
          </ac:grpSpMkLst>
        </pc:grpChg>
        <pc:cxnChg chg="add del">
          <ac:chgData name="Shvodian, Bill [CTO]" userId="24ddce14-b8f7-4f54-af74-631294b67ab0" providerId="ADAL" clId="{ED94EE49-7011-47E2-BA85-BFEB06B64BAF}" dt="2020-10-05T14:39:34.054" v="1507" actId="478"/>
          <ac:cxnSpMkLst>
            <pc:docMk/>
            <pc:sldMk cId="3827825683" sldId="267"/>
            <ac:cxnSpMk id="22" creationId="{6122C0DE-5B3E-4D84-BB70-0363EAF8C97E}"/>
          </ac:cxnSpMkLst>
        </pc:cxnChg>
        <pc:cxnChg chg="add del">
          <ac:chgData name="Shvodian, Bill [CTO]" userId="24ddce14-b8f7-4f54-af74-631294b67ab0" providerId="ADAL" clId="{ED94EE49-7011-47E2-BA85-BFEB06B64BAF}" dt="2020-10-05T14:39:34.054" v="1507" actId="478"/>
          <ac:cxnSpMkLst>
            <pc:docMk/>
            <pc:sldMk cId="3827825683" sldId="267"/>
            <ac:cxnSpMk id="47" creationId="{ECD97798-5AC1-4E7F-A993-721E01DAA200}"/>
          </ac:cxnSpMkLst>
        </pc:cxnChg>
      </pc:sldChg>
      <pc:sldChg chg="new del">
        <pc:chgData name="Shvodian, Bill [CTO]" userId="24ddce14-b8f7-4f54-af74-631294b67ab0" providerId="ADAL" clId="{ED94EE49-7011-47E2-BA85-BFEB06B64BAF}" dt="2020-10-05T15:08:14.850" v="2590" actId="2696"/>
        <pc:sldMkLst>
          <pc:docMk/>
          <pc:sldMk cId="3054551919" sldId="268"/>
        </pc:sldMkLst>
      </pc:sldChg>
      <pc:sldChg chg="addSp delSp modSp add mod">
        <pc:chgData name="Shvodian, Bill [CTO]" userId="24ddce14-b8f7-4f54-af74-631294b67ab0" providerId="ADAL" clId="{ED94EE49-7011-47E2-BA85-BFEB06B64BAF}" dt="2020-10-23T22:32:47.610" v="5958" actId="20577"/>
        <pc:sldMkLst>
          <pc:docMk/>
          <pc:sldMk cId="3639311582" sldId="269"/>
        </pc:sldMkLst>
        <pc:spChg chg="mod">
          <ac:chgData name="Shvodian, Bill [CTO]" userId="24ddce14-b8f7-4f54-af74-631294b67ab0" providerId="ADAL" clId="{ED94EE49-7011-47E2-BA85-BFEB06B64BAF}" dt="2020-10-23T22:32:08.739" v="5889" actId="6549"/>
          <ac:spMkLst>
            <pc:docMk/>
            <pc:sldMk cId="3639311582" sldId="269"/>
            <ac:spMk id="2" creationId="{89E26D87-AC6F-4661-9AC3-A78849D0E440}"/>
          </ac:spMkLst>
        </pc:spChg>
        <pc:spChg chg="mod">
          <ac:chgData name="Shvodian, Bill [CTO]" userId="24ddce14-b8f7-4f54-af74-631294b67ab0" providerId="ADAL" clId="{ED94EE49-7011-47E2-BA85-BFEB06B64BAF}" dt="2020-10-23T22:32:47.610" v="5958" actId="20577"/>
          <ac:spMkLst>
            <pc:docMk/>
            <pc:sldMk cId="3639311582" sldId="269"/>
            <ac:spMk id="3" creationId="{CBD4BB73-1F04-4BE0-8E17-C112595AE83C}"/>
          </ac:spMkLst>
        </pc:spChg>
        <pc:spChg chg="mod topLvl">
          <ac:chgData name="Shvodian, Bill [CTO]" userId="24ddce14-b8f7-4f54-af74-631294b67ab0" providerId="ADAL" clId="{ED94EE49-7011-47E2-BA85-BFEB06B64BAF}" dt="2020-10-05T13:48:29.862" v="1259" actId="1076"/>
          <ac:spMkLst>
            <pc:docMk/>
            <pc:sldMk cId="3639311582" sldId="269"/>
            <ac:spMk id="4" creationId="{DA0CBABB-46BB-464F-A4EB-950C7CD1F919}"/>
          </ac:spMkLst>
        </pc:spChg>
        <pc:spChg chg="del mod topLvl">
          <ac:chgData name="Shvodian, Bill [CTO]" userId="24ddce14-b8f7-4f54-af74-631294b67ab0" providerId="ADAL" clId="{ED94EE49-7011-47E2-BA85-BFEB06B64BAF}" dt="2020-10-05T13:44:35.277" v="1252" actId="478"/>
          <ac:spMkLst>
            <pc:docMk/>
            <pc:sldMk cId="3639311582" sldId="269"/>
            <ac:spMk id="5" creationId="{09DACA90-0542-4620-A323-055414ABF711}"/>
          </ac:spMkLst>
        </pc:spChg>
        <pc:spChg chg="mod topLvl">
          <ac:chgData name="Shvodian, Bill [CTO]" userId="24ddce14-b8f7-4f54-af74-631294b67ab0" providerId="ADAL" clId="{ED94EE49-7011-47E2-BA85-BFEB06B64BAF}" dt="2020-10-05T13:58:53.671" v="1468" actId="6549"/>
          <ac:spMkLst>
            <pc:docMk/>
            <pc:sldMk cId="3639311582" sldId="269"/>
            <ac:spMk id="8" creationId="{988FBD48-C6A3-4751-BBDF-0B621BC93404}"/>
          </ac:spMkLst>
        </pc:spChg>
        <pc:spChg chg="mod topLvl">
          <ac:chgData name="Shvodian, Bill [CTO]" userId="24ddce14-b8f7-4f54-af74-631294b67ab0" providerId="ADAL" clId="{ED94EE49-7011-47E2-BA85-BFEB06B64BAF}" dt="2020-10-05T13:48:29.862" v="1259" actId="1076"/>
          <ac:spMkLst>
            <pc:docMk/>
            <pc:sldMk cId="3639311582" sldId="269"/>
            <ac:spMk id="9" creationId="{C783E4E6-644D-411E-8BF2-F845FC636D72}"/>
          </ac:spMkLst>
        </pc:spChg>
        <pc:spChg chg="del mod topLvl">
          <ac:chgData name="Shvodian, Bill [CTO]" userId="24ddce14-b8f7-4f54-af74-631294b67ab0" providerId="ADAL" clId="{ED94EE49-7011-47E2-BA85-BFEB06B64BAF}" dt="2020-10-05T13:44:35.277" v="1252" actId="478"/>
          <ac:spMkLst>
            <pc:docMk/>
            <pc:sldMk cId="3639311582" sldId="269"/>
            <ac:spMk id="10" creationId="{D4D85EFE-D5C7-4C6D-8E8E-F7B957A5417D}"/>
          </ac:spMkLst>
        </pc:spChg>
        <pc:spChg chg="mod topLvl">
          <ac:chgData name="Shvodian, Bill [CTO]" userId="24ddce14-b8f7-4f54-af74-631294b67ab0" providerId="ADAL" clId="{ED94EE49-7011-47E2-BA85-BFEB06B64BAF}" dt="2020-10-05T13:57:31.444" v="1385" actId="1076"/>
          <ac:spMkLst>
            <pc:docMk/>
            <pc:sldMk cId="3639311582" sldId="269"/>
            <ac:spMk id="12" creationId="{E0538DAC-243B-4043-BFAC-1A80D22812D9}"/>
          </ac:spMkLst>
        </pc:spChg>
        <pc:spChg chg="mod topLvl">
          <ac:chgData name="Shvodian, Bill [CTO]" userId="24ddce14-b8f7-4f54-af74-631294b67ab0" providerId="ADAL" clId="{ED94EE49-7011-47E2-BA85-BFEB06B64BAF}" dt="2020-10-05T13:48:29.862" v="1259" actId="1076"/>
          <ac:spMkLst>
            <pc:docMk/>
            <pc:sldMk cId="3639311582" sldId="269"/>
            <ac:spMk id="13" creationId="{C8412B7C-694D-4B6B-BCC2-852597163FAD}"/>
          </ac:spMkLst>
        </pc:spChg>
        <pc:spChg chg="mod">
          <ac:chgData name="Shvodian, Bill [CTO]" userId="24ddce14-b8f7-4f54-af74-631294b67ab0" providerId="ADAL" clId="{ED94EE49-7011-47E2-BA85-BFEB06B64BAF}" dt="2020-10-05T13:56:58.124" v="1380" actId="1076"/>
          <ac:spMkLst>
            <pc:docMk/>
            <pc:sldMk cId="3639311582" sldId="269"/>
            <ac:spMk id="16" creationId="{B0AA8933-A77D-4CFC-B8DA-11868A9B4EBF}"/>
          </ac:spMkLst>
        </pc:spChg>
        <pc:spChg chg="mod">
          <ac:chgData name="Shvodian, Bill [CTO]" userId="24ddce14-b8f7-4f54-af74-631294b67ab0" providerId="ADAL" clId="{ED94EE49-7011-47E2-BA85-BFEB06B64BAF}" dt="2020-10-05T13:57:13.861" v="1381" actId="1076"/>
          <ac:spMkLst>
            <pc:docMk/>
            <pc:sldMk cId="3639311582" sldId="269"/>
            <ac:spMk id="18" creationId="{81F89FEB-F22E-4F3D-9164-361ABE1E543E}"/>
          </ac:spMkLst>
        </pc:spChg>
        <pc:spChg chg="add mod">
          <ac:chgData name="Shvodian, Bill [CTO]" userId="24ddce14-b8f7-4f54-af74-631294b67ab0" providerId="ADAL" clId="{ED94EE49-7011-47E2-BA85-BFEB06B64BAF}" dt="2020-10-05T13:48:29.862" v="1259" actId="1076"/>
          <ac:spMkLst>
            <pc:docMk/>
            <pc:sldMk cId="3639311582" sldId="269"/>
            <ac:spMk id="20" creationId="{EB570173-EF37-41C7-864C-062333445EE6}"/>
          </ac:spMkLst>
        </pc:spChg>
        <pc:spChg chg="mod topLvl">
          <ac:chgData name="Shvodian, Bill [CTO]" userId="24ddce14-b8f7-4f54-af74-631294b67ab0" providerId="ADAL" clId="{ED94EE49-7011-47E2-BA85-BFEB06B64BAF}" dt="2020-10-05T13:48:29.862" v="1259" actId="1076"/>
          <ac:spMkLst>
            <pc:docMk/>
            <pc:sldMk cId="3639311582" sldId="269"/>
            <ac:spMk id="26" creationId="{8E445F75-39DE-4670-A078-31A36062878F}"/>
          </ac:spMkLst>
        </pc:spChg>
        <pc:spChg chg="mod topLvl">
          <ac:chgData name="Shvodian, Bill [CTO]" userId="24ddce14-b8f7-4f54-af74-631294b67ab0" providerId="ADAL" clId="{ED94EE49-7011-47E2-BA85-BFEB06B64BAF}" dt="2020-10-05T13:48:29.862" v="1259" actId="1076"/>
          <ac:spMkLst>
            <pc:docMk/>
            <pc:sldMk cId="3639311582" sldId="269"/>
            <ac:spMk id="29" creationId="{90E30CAB-3AB7-47E8-B9E9-D94D45B599BE}"/>
          </ac:spMkLst>
        </pc:spChg>
        <pc:spChg chg="mod topLvl">
          <ac:chgData name="Shvodian, Bill [CTO]" userId="24ddce14-b8f7-4f54-af74-631294b67ab0" providerId="ADAL" clId="{ED94EE49-7011-47E2-BA85-BFEB06B64BAF}" dt="2020-10-05T13:48:29.862" v="1259" actId="1076"/>
          <ac:spMkLst>
            <pc:docMk/>
            <pc:sldMk cId="3639311582" sldId="269"/>
            <ac:spMk id="30" creationId="{C2D2799F-2886-403B-8BC4-7896B084856D}"/>
          </ac:spMkLst>
        </pc:spChg>
        <pc:spChg chg="mod topLvl">
          <ac:chgData name="Shvodian, Bill [CTO]" userId="24ddce14-b8f7-4f54-af74-631294b67ab0" providerId="ADAL" clId="{ED94EE49-7011-47E2-BA85-BFEB06B64BAF}" dt="2020-10-05T13:48:29.862" v="1259" actId="1076"/>
          <ac:spMkLst>
            <pc:docMk/>
            <pc:sldMk cId="3639311582" sldId="269"/>
            <ac:spMk id="31" creationId="{F78BBB41-9793-4D58-B26E-D42215459858}"/>
          </ac:spMkLst>
        </pc:spChg>
        <pc:spChg chg="mod topLvl">
          <ac:chgData name="Shvodian, Bill [CTO]" userId="24ddce14-b8f7-4f54-af74-631294b67ab0" providerId="ADAL" clId="{ED94EE49-7011-47E2-BA85-BFEB06B64BAF}" dt="2020-10-05T13:48:29.862" v="1259" actId="1076"/>
          <ac:spMkLst>
            <pc:docMk/>
            <pc:sldMk cId="3639311582" sldId="269"/>
            <ac:spMk id="32" creationId="{C668010E-B50D-463B-81D0-4ED4BBF88667}"/>
          </ac:spMkLst>
        </pc:spChg>
        <pc:spChg chg="mod topLvl">
          <ac:chgData name="Shvodian, Bill [CTO]" userId="24ddce14-b8f7-4f54-af74-631294b67ab0" providerId="ADAL" clId="{ED94EE49-7011-47E2-BA85-BFEB06B64BAF}" dt="2020-10-05T13:48:29.862" v="1259" actId="1076"/>
          <ac:spMkLst>
            <pc:docMk/>
            <pc:sldMk cId="3639311582" sldId="269"/>
            <ac:spMk id="33" creationId="{A8DF3349-AB28-41CA-8D9D-4CD27A1F34D0}"/>
          </ac:spMkLst>
        </pc:spChg>
        <pc:spChg chg="mod topLvl">
          <ac:chgData name="Shvodian, Bill [CTO]" userId="24ddce14-b8f7-4f54-af74-631294b67ab0" providerId="ADAL" clId="{ED94EE49-7011-47E2-BA85-BFEB06B64BAF}" dt="2020-10-05T13:48:29.862" v="1259" actId="1076"/>
          <ac:spMkLst>
            <pc:docMk/>
            <pc:sldMk cId="3639311582" sldId="269"/>
            <ac:spMk id="34" creationId="{A4F3813F-A3B9-45B5-86F7-5B8D6BA85ED7}"/>
          </ac:spMkLst>
        </pc:spChg>
        <pc:spChg chg="del mod topLvl">
          <ac:chgData name="Shvodian, Bill [CTO]" userId="24ddce14-b8f7-4f54-af74-631294b67ab0" providerId="ADAL" clId="{ED94EE49-7011-47E2-BA85-BFEB06B64BAF}" dt="2020-10-05T13:40:37.617" v="1214" actId="478"/>
          <ac:spMkLst>
            <pc:docMk/>
            <pc:sldMk cId="3639311582" sldId="269"/>
            <ac:spMk id="36" creationId="{07FE4AE5-A358-4CCB-BC4E-8901E642122B}"/>
          </ac:spMkLst>
        </pc:spChg>
        <pc:spChg chg="del mod topLvl">
          <ac:chgData name="Shvodian, Bill [CTO]" userId="24ddce14-b8f7-4f54-af74-631294b67ab0" providerId="ADAL" clId="{ED94EE49-7011-47E2-BA85-BFEB06B64BAF}" dt="2020-10-05T13:40:37.617" v="1214" actId="478"/>
          <ac:spMkLst>
            <pc:docMk/>
            <pc:sldMk cId="3639311582" sldId="269"/>
            <ac:spMk id="37" creationId="{A216DFA9-4B59-462A-9632-6B387597C62B}"/>
          </ac:spMkLst>
        </pc:spChg>
        <pc:spChg chg="del mod topLvl">
          <ac:chgData name="Shvodian, Bill [CTO]" userId="24ddce14-b8f7-4f54-af74-631294b67ab0" providerId="ADAL" clId="{ED94EE49-7011-47E2-BA85-BFEB06B64BAF}" dt="2020-10-05T13:40:37.617" v="1214" actId="478"/>
          <ac:spMkLst>
            <pc:docMk/>
            <pc:sldMk cId="3639311582" sldId="269"/>
            <ac:spMk id="38" creationId="{FC5993F6-8FC1-4560-A105-8E82ECEAE729}"/>
          </ac:spMkLst>
        </pc:spChg>
        <pc:spChg chg="del mod topLvl">
          <ac:chgData name="Shvodian, Bill [CTO]" userId="24ddce14-b8f7-4f54-af74-631294b67ab0" providerId="ADAL" clId="{ED94EE49-7011-47E2-BA85-BFEB06B64BAF}" dt="2020-10-05T13:40:37.617" v="1214" actId="478"/>
          <ac:spMkLst>
            <pc:docMk/>
            <pc:sldMk cId="3639311582" sldId="269"/>
            <ac:spMk id="39" creationId="{8DE9D396-5AAD-4695-B8E0-4DF133723F8F}"/>
          </ac:spMkLst>
        </pc:spChg>
        <pc:spChg chg="del mod topLvl">
          <ac:chgData name="Shvodian, Bill [CTO]" userId="24ddce14-b8f7-4f54-af74-631294b67ab0" providerId="ADAL" clId="{ED94EE49-7011-47E2-BA85-BFEB06B64BAF}" dt="2020-10-05T13:40:37.617" v="1214" actId="478"/>
          <ac:spMkLst>
            <pc:docMk/>
            <pc:sldMk cId="3639311582" sldId="269"/>
            <ac:spMk id="40" creationId="{1C5BFB9D-56D0-4040-B7A7-98EF203BF4B7}"/>
          </ac:spMkLst>
        </pc:spChg>
        <pc:spChg chg="del mod topLvl">
          <ac:chgData name="Shvodian, Bill [CTO]" userId="24ddce14-b8f7-4f54-af74-631294b67ab0" providerId="ADAL" clId="{ED94EE49-7011-47E2-BA85-BFEB06B64BAF}" dt="2020-10-05T13:40:37.617" v="1214" actId="478"/>
          <ac:spMkLst>
            <pc:docMk/>
            <pc:sldMk cId="3639311582" sldId="269"/>
            <ac:spMk id="41" creationId="{0DF91EDC-ADB0-446C-889E-2D5454E30C22}"/>
          </ac:spMkLst>
        </pc:spChg>
        <pc:spChg chg="del mod topLvl">
          <ac:chgData name="Shvodian, Bill [CTO]" userId="24ddce14-b8f7-4f54-af74-631294b67ab0" providerId="ADAL" clId="{ED94EE49-7011-47E2-BA85-BFEB06B64BAF}" dt="2020-10-05T13:40:37.617" v="1214" actId="478"/>
          <ac:spMkLst>
            <pc:docMk/>
            <pc:sldMk cId="3639311582" sldId="269"/>
            <ac:spMk id="42" creationId="{66DADA1B-684C-4EB2-B6B7-F16FCEB2F60F}"/>
          </ac:spMkLst>
        </pc:spChg>
        <pc:spChg chg="add del mod">
          <ac:chgData name="Shvodian, Bill [CTO]" userId="24ddce14-b8f7-4f54-af74-631294b67ab0" providerId="ADAL" clId="{ED94EE49-7011-47E2-BA85-BFEB06B64BAF}" dt="2020-10-05T13:57:16.868" v="1382" actId="478"/>
          <ac:spMkLst>
            <pc:docMk/>
            <pc:sldMk cId="3639311582" sldId="269"/>
            <ac:spMk id="43" creationId="{515F7C0A-C077-4835-94C5-EA0A3CB9FC37}"/>
          </ac:spMkLst>
        </pc:spChg>
        <pc:spChg chg="add del mod">
          <ac:chgData name="Shvodian, Bill [CTO]" userId="24ddce14-b8f7-4f54-af74-631294b67ab0" providerId="ADAL" clId="{ED94EE49-7011-47E2-BA85-BFEB06B64BAF}" dt="2020-10-05T13:40:37.617" v="1214" actId="478"/>
          <ac:spMkLst>
            <pc:docMk/>
            <pc:sldMk cId="3639311582" sldId="269"/>
            <ac:spMk id="44" creationId="{0795C40D-E1B0-47A9-BC64-3DE412D64BDE}"/>
          </ac:spMkLst>
        </pc:spChg>
        <pc:spChg chg="del">
          <ac:chgData name="Shvodian, Bill [CTO]" userId="24ddce14-b8f7-4f54-af74-631294b67ab0" providerId="ADAL" clId="{ED94EE49-7011-47E2-BA85-BFEB06B64BAF}" dt="2020-10-05T13:44:00.597" v="1244" actId="478"/>
          <ac:spMkLst>
            <pc:docMk/>
            <pc:sldMk cId="3639311582" sldId="269"/>
            <ac:spMk id="46" creationId="{57E3DFE9-D41A-44CF-AB0D-89C1F271F30B}"/>
          </ac:spMkLst>
        </pc:spChg>
        <pc:spChg chg="del">
          <ac:chgData name="Shvodian, Bill [CTO]" userId="24ddce14-b8f7-4f54-af74-631294b67ab0" providerId="ADAL" clId="{ED94EE49-7011-47E2-BA85-BFEB06B64BAF}" dt="2020-10-05T13:44:02.517" v="1245" actId="478"/>
          <ac:spMkLst>
            <pc:docMk/>
            <pc:sldMk cId="3639311582" sldId="269"/>
            <ac:spMk id="50" creationId="{90C1B086-2FBE-4867-AF04-EDDE444406FB}"/>
          </ac:spMkLst>
        </pc:spChg>
        <pc:spChg chg="add del mod">
          <ac:chgData name="Shvodian, Bill [CTO]" userId="24ddce14-b8f7-4f54-af74-631294b67ab0" providerId="ADAL" clId="{ED94EE49-7011-47E2-BA85-BFEB06B64BAF}" dt="2020-10-05T13:40:37.617" v="1214" actId="478"/>
          <ac:spMkLst>
            <pc:docMk/>
            <pc:sldMk cId="3639311582" sldId="269"/>
            <ac:spMk id="52" creationId="{54BA2003-EC3A-45DB-AC59-F91D83EFEADC}"/>
          </ac:spMkLst>
        </pc:spChg>
        <pc:spChg chg="mod">
          <ac:chgData name="Shvodian, Bill [CTO]" userId="24ddce14-b8f7-4f54-af74-631294b67ab0" providerId="ADAL" clId="{ED94EE49-7011-47E2-BA85-BFEB06B64BAF}" dt="2020-10-05T13:41:57.679" v="1216"/>
          <ac:spMkLst>
            <pc:docMk/>
            <pc:sldMk cId="3639311582" sldId="269"/>
            <ac:spMk id="54" creationId="{588F4B05-348C-46AF-AC94-759F6AC92596}"/>
          </ac:spMkLst>
        </pc:spChg>
        <pc:spChg chg="mod">
          <ac:chgData name="Shvodian, Bill [CTO]" userId="24ddce14-b8f7-4f54-af74-631294b67ab0" providerId="ADAL" clId="{ED94EE49-7011-47E2-BA85-BFEB06B64BAF}" dt="2020-10-05T13:41:57.679" v="1216"/>
          <ac:spMkLst>
            <pc:docMk/>
            <pc:sldMk cId="3639311582" sldId="269"/>
            <ac:spMk id="55" creationId="{1B104796-0212-4504-9ED5-2AECB223B466}"/>
          </ac:spMkLst>
        </pc:spChg>
        <pc:spChg chg="mod">
          <ac:chgData name="Shvodian, Bill [CTO]" userId="24ddce14-b8f7-4f54-af74-631294b67ab0" providerId="ADAL" clId="{ED94EE49-7011-47E2-BA85-BFEB06B64BAF}" dt="2020-10-05T13:41:57.679" v="1216"/>
          <ac:spMkLst>
            <pc:docMk/>
            <pc:sldMk cId="3639311582" sldId="269"/>
            <ac:spMk id="56" creationId="{400FC033-EB8C-407C-8B4F-B8990F4EF199}"/>
          </ac:spMkLst>
        </pc:spChg>
        <pc:spChg chg="mod">
          <ac:chgData name="Shvodian, Bill [CTO]" userId="24ddce14-b8f7-4f54-af74-631294b67ab0" providerId="ADAL" clId="{ED94EE49-7011-47E2-BA85-BFEB06B64BAF}" dt="2020-10-05T13:41:57.679" v="1216"/>
          <ac:spMkLst>
            <pc:docMk/>
            <pc:sldMk cId="3639311582" sldId="269"/>
            <ac:spMk id="57" creationId="{9E6ADE6F-CCEC-4516-B4B8-18B3F45BD48B}"/>
          </ac:spMkLst>
        </pc:spChg>
        <pc:spChg chg="mod">
          <ac:chgData name="Shvodian, Bill [CTO]" userId="24ddce14-b8f7-4f54-af74-631294b67ab0" providerId="ADAL" clId="{ED94EE49-7011-47E2-BA85-BFEB06B64BAF}" dt="2020-10-05T13:41:57.679" v="1216"/>
          <ac:spMkLst>
            <pc:docMk/>
            <pc:sldMk cId="3639311582" sldId="269"/>
            <ac:spMk id="58" creationId="{0F13D4A4-962F-4BB3-8F52-CDF01D57AE51}"/>
          </ac:spMkLst>
        </pc:spChg>
        <pc:spChg chg="mod">
          <ac:chgData name="Shvodian, Bill [CTO]" userId="24ddce14-b8f7-4f54-af74-631294b67ab0" providerId="ADAL" clId="{ED94EE49-7011-47E2-BA85-BFEB06B64BAF}" dt="2020-10-05T13:41:57.679" v="1216"/>
          <ac:spMkLst>
            <pc:docMk/>
            <pc:sldMk cId="3639311582" sldId="269"/>
            <ac:spMk id="59" creationId="{908DD005-6478-4F8A-8308-07CD2905AE11}"/>
          </ac:spMkLst>
        </pc:spChg>
        <pc:spChg chg="mod">
          <ac:chgData name="Shvodian, Bill [CTO]" userId="24ddce14-b8f7-4f54-af74-631294b67ab0" providerId="ADAL" clId="{ED94EE49-7011-47E2-BA85-BFEB06B64BAF}" dt="2020-10-05T13:41:57.679" v="1216"/>
          <ac:spMkLst>
            <pc:docMk/>
            <pc:sldMk cId="3639311582" sldId="269"/>
            <ac:spMk id="60" creationId="{30196578-02AE-43C3-982D-6DC612390D9A}"/>
          </ac:spMkLst>
        </pc:spChg>
        <pc:spChg chg="add mod ord">
          <ac:chgData name="Shvodian, Bill [CTO]" userId="24ddce14-b8f7-4f54-af74-631294b67ab0" providerId="ADAL" clId="{ED94EE49-7011-47E2-BA85-BFEB06B64BAF}" dt="2020-10-05T13:48:29.862" v="1259" actId="1076"/>
          <ac:spMkLst>
            <pc:docMk/>
            <pc:sldMk cId="3639311582" sldId="269"/>
            <ac:spMk id="62" creationId="{0F914311-7A5B-449C-BFDE-53869B53E01B}"/>
          </ac:spMkLst>
        </pc:spChg>
        <pc:grpChg chg="add del mod">
          <ac:chgData name="Shvodian, Bill [CTO]" userId="24ddce14-b8f7-4f54-af74-631294b67ab0" providerId="ADAL" clId="{ED94EE49-7011-47E2-BA85-BFEB06B64BAF}" dt="2020-10-05T13:44:30.542" v="1251" actId="165"/>
          <ac:grpSpMkLst>
            <pc:docMk/>
            <pc:sldMk cId="3639311582" sldId="269"/>
            <ac:grpSpMk id="14" creationId="{4A499A8F-C556-46C7-B22D-69FBB586B0BE}"/>
          </ac:grpSpMkLst>
        </pc:grpChg>
        <pc:grpChg chg="del">
          <ac:chgData name="Shvodian, Bill [CTO]" userId="24ddce14-b8f7-4f54-af74-631294b67ab0" providerId="ADAL" clId="{ED94EE49-7011-47E2-BA85-BFEB06B64BAF}" dt="2020-10-05T13:38:28.329" v="1203" actId="165"/>
          <ac:grpSpMkLst>
            <pc:docMk/>
            <pc:sldMk cId="3639311582" sldId="269"/>
            <ac:grpSpMk id="24" creationId="{557358A2-4811-417E-818C-6E6385B97106}"/>
          </ac:grpSpMkLst>
        </pc:grpChg>
        <pc:grpChg chg="del">
          <ac:chgData name="Shvodian, Bill [CTO]" userId="24ddce14-b8f7-4f54-af74-631294b67ab0" providerId="ADAL" clId="{ED94EE49-7011-47E2-BA85-BFEB06B64BAF}" dt="2020-10-05T13:44:16.870" v="1248" actId="478"/>
          <ac:grpSpMkLst>
            <pc:docMk/>
            <pc:sldMk cId="3639311582" sldId="269"/>
            <ac:grpSpMk id="28" creationId="{E6CD789E-3FDA-4F44-8A0C-7C92017AF348}"/>
          </ac:grpSpMkLst>
        </pc:grpChg>
        <pc:grpChg chg="del">
          <ac:chgData name="Shvodian, Bill [CTO]" userId="24ddce14-b8f7-4f54-af74-631294b67ab0" providerId="ADAL" clId="{ED94EE49-7011-47E2-BA85-BFEB06B64BAF}" dt="2020-10-05T13:38:10.777" v="1202" actId="165"/>
          <ac:grpSpMkLst>
            <pc:docMk/>
            <pc:sldMk cId="3639311582" sldId="269"/>
            <ac:grpSpMk id="35" creationId="{DE6B86C1-8481-4E64-AF05-1FFD7AD2F675}"/>
          </ac:grpSpMkLst>
        </pc:grpChg>
        <pc:grpChg chg="add del mod">
          <ac:chgData name="Shvodian, Bill [CTO]" userId="24ddce14-b8f7-4f54-af74-631294b67ab0" providerId="ADAL" clId="{ED94EE49-7011-47E2-BA85-BFEB06B64BAF}" dt="2020-10-05T13:42:10.012" v="1218" actId="478"/>
          <ac:grpSpMkLst>
            <pc:docMk/>
            <pc:sldMk cId="3639311582" sldId="269"/>
            <ac:grpSpMk id="53" creationId="{8BCB9ABD-3E7D-4519-9FDA-6768BF78FC48}"/>
          </ac:grpSpMkLst>
        </pc:grpChg>
        <pc:cxnChg chg="mod topLvl">
          <ac:chgData name="Shvodian, Bill [CTO]" userId="24ddce14-b8f7-4f54-af74-631294b67ab0" providerId="ADAL" clId="{ED94EE49-7011-47E2-BA85-BFEB06B64BAF}" dt="2020-10-05T13:48:29.862" v="1259" actId="1076"/>
          <ac:cxnSpMkLst>
            <pc:docMk/>
            <pc:sldMk cId="3639311582" sldId="269"/>
            <ac:cxnSpMk id="6" creationId="{D73C8E02-FAEB-4351-8585-C2957BA1890C}"/>
          </ac:cxnSpMkLst>
        </pc:cxnChg>
        <pc:cxnChg chg="mod topLvl">
          <ac:chgData name="Shvodian, Bill [CTO]" userId="24ddce14-b8f7-4f54-af74-631294b67ab0" providerId="ADAL" clId="{ED94EE49-7011-47E2-BA85-BFEB06B64BAF}" dt="2020-10-05T13:57:22.789" v="1383" actId="14100"/>
          <ac:cxnSpMkLst>
            <pc:docMk/>
            <pc:sldMk cId="3639311582" sldId="269"/>
            <ac:cxnSpMk id="7" creationId="{19EDAEDD-3E70-493B-A1C1-8CD5BB80826E}"/>
          </ac:cxnSpMkLst>
        </pc:cxnChg>
        <pc:cxnChg chg="mod topLvl">
          <ac:chgData name="Shvodian, Bill [CTO]" userId="24ddce14-b8f7-4f54-af74-631294b67ab0" providerId="ADAL" clId="{ED94EE49-7011-47E2-BA85-BFEB06B64BAF}" dt="2020-10-05T13:59:30.229" v="1483" actId="14100"/>
          <ac:cxnSpMkLst>
            <pc:docMk/>
            <pc:sldMk cId="3639311582" sldId="269"/>
            <ac:cxnSpMk id="11" creationId="{690FC492-4781-4425-8CF5-849DB6B0B3C0}"/>
          </ac:cxnSpMkLst>
        </pc:cxnChg>
        <pc:cxnChg chg="del">
          <ac:chgData name="Shvodian, Bill [CTO]" userId="24ddce14-b8f7-4f54-af74-631294b67ab0" providerId="ADAL" clId="{ED94EE49-7011-47E2-BA85-BFEB06B64BAF}" dt="2020-10-05T13:43:57.885" v="1242" actId="478"/>
          <ac:cxnSpMkLst>
            <pc:docMk/>
            <pc:sldMk cId="3639311582" sldId="269"/>
            <ac:cxnSpMk id="22" creationId="{6122C0DE-5B3E-4D84-BB70-0363EAF8C97E}"/>
          </ac:cxnSpMkLst>
        </pc:cxnChg>
        <pc:cxnChg chg="del">
          <ac:chgData name="Shvodian, Bill [CTO]" userId="24ddce14-b8f7-4f54-af74-631294b67ab0" providerId="ADAL" clId="{ED94EE49-7011-47E2-BA85-BFEB06B64BAF}" dt="2020-10-05T13:43:59.109" v="1243" actId="478"/>
          <ac:cxnSpMkLst>
            <pc:docMk/>
            <pc:sldMk cId="3639311582" sldId="269"/>
            <ac:cxnSpMk id="47" creationId="{ECD97798-5AC1-4E7F-A993-721E01DAA200}"/>
          </ac:cxnSpMkLst>
        </pc:cxnChg>
      </pc:sldChg>
      <pc:sldChg chg="modSp new mod">
        <pc:chgData name="Shvodian, Bill [CTO]" userId="24ddce14-b8f7-4f54-af74-631294b67ab0" providerId="ADAL" clId="{ED94EE49-7011-47E2-BA85-BFEB06B64BAF}" dt="2020-10-23T22:33:58.762" v="6061" actId="6549"/>
        <pc:sldMkLst>
          <pc:docMk/>
          <pc:sldMk cId="3965863806" sldId="270"/>
        </pc:sldMkLst>
        <pc:spChg chg="mod">
          <ac:chgData name="Shvodian, Bill [CTO]" userId="24ddce14-b8f7-4f54-af74-631294b67ab0" providerId="ADAL" clId="{ED94EE49-7011-47E2-BA85-BFEB06B64BAF}" dt="2020-10-05T14:56:23.210" v="1825" actId="20577"/>
          <ac:spMkLst>
            <pc:docMk/>
            <pc:sldMk cId="3965863806" sldId="270"/>
            <ac:spMk id="2" creationId="{768BD62D-5A60-45CF-9A4B-C69DC1DF3457}"/>
          </ac:spMkLst>
        </pc:spChg>
        <pc:spChg chg="mod">
          <ac:chgData name="Shvodian, Bill [CTO]" userId="24ddce14-b8f7-4f54-af74-631294b67ab0" providerId="ADAL" clId="{ED94EE49-7011-47E2-BA85-BFEB06B64BAF}" dt="2020-10-23T22:33:58.762" v="6061" actId="6549"/>
          <ac:spMkLst>
            <pc:docMk/>
            <pc:sldMk cId="3965863806" sldId="270"/>
            <ac:spMk id="3" creationId="{94ACEE08-7BCF-4811-8E58-F9631F89D790}"/>
          </ac:spMkLst>
        </pc:spChg>
      </pc:sldChg>
      <pc:sldChg chg="modSp new mod">
        <pc:chgData name="Shvodian, Bill [CTO]" userId="24ddce14-b8f7-4f54-af74-631294b67ab0" providerId="ADAL" clId="{ED94EE49-7011-47E2-BA85-BFEB06B64BAF}" dt="2020-10-22T01:19:13.827" v="5445" actId="6549"/>
        <pc:sldMkLst>
          <pc:docMk/>
          <pc:sldMk cId="3909902672" sldId="271"/>
        </pc:sldMkLst>
        <pc:spChg chg="mod">
          <ac:chgData name="Shvodian, Bill [CTO]" userId="24ddce14-b8f7-4f54-af74-631294b67ab0" providerId="ADAL" clId="{ED94EE49-7011-47E2-BA85-BFEB06B64BAF}" dt="2020-10-09T19:59:46.490" v="5055" actId="20577"/>
          <ac:spMkLst>
            <pc:docMk/>
            <pc:sldMk cId="3909902672" sldId="271"/>
            <ac:spMk id="2" creationId="{008C78AC-B7BC-406B-9342-1EBF9C0466D3}"/>
          </ac:spMkLst>
        </pc:spChg>
        <pc:spChg chg="mod">
          <ac:chgData name="Shvodian, Bill [CTO]" userId="24ddce14-b8f7-4f54-af74-631294b67ab0" providerId="ADAL" clId="{ED94EE49-7011-47E2-BA85-BFEB06B64BAF}" dt="2020-10-22T01:19:13.827" v="5445" actId="6549"/>
          <ac:spMkLst>
            <pc:docMk/>
            <pc:sldMk cId="3909902672" sldId="271"/>
            <ac:spMk id="3" creationId="{07CFDC70-21FC-497B-9644-DC452E37E971}"/>
          </ac:spMkLst>
        </pc:spChg>
      </pc:sldChg>
      <pc:sldChg chg="addSp delSp modSp add mod">
        <pc:chgData name="Shvodian, Bill [CTO]" userId="24ddce14-b8f7-4f54-af74-631294b67ab0" providerId="ADAL" clId="{ED94EE49-7011-47E2-BA85-BFEB06B64BAF}" dt="2020-10-23T22:31:49.048" v="5888" actId="207"/>
        <pc:sldMkLst>
          <pc:docMk/>
          <pc:sldMk cId="432989938" sldId="272"/>
        </pc:sldMkLst>
        <pc:spChg chg="mod">
          <ac:chgData name="Shvodian, Bill [CTO]" userId="24ddce14-b8f7-4f54-af74-631294b67ab0" providerId="ADAL" clId="{ED94EE49-7011-47E2-BA85-BFEB06B64BAF}" dt="2020-10-09T19:08:32.936" v="4539" actId="20577"/>
          <ac:spMkLst>
            <pc:docMk/>
            <pc:sldMk cId="432989938" sldId="272"/>
            <ac:spMk id="2" creationId="{89E26D87-AC6F-4661-9AC3-A78849D0E440}"/>
          </ac:spMkLst>
        </pc:spChg>
        <pc:spChg chg="mod">
          <ac:chgData name="Shvodian, Bill [CTO]" userId="24ddce14-b8f7-4f54-af74-631294b67ab0" providerId="ADAL" clId="{ED94EE49-7011-47E2-BA85-BFEB06B64BAF}" dt="2020-10-23T22:31:49.048" v="5888" actId="207"/>
          <ac:spMkLst>
            <pc:docMk/>
            <pc:sldMk cId="432989938" sldId="272"/>
            <ac:spMk id="3" creationId="{CBD4BB73-1F04-4BE0-8E17-C112595AE83C}"/>
          </ac:spMkLst>
        </pc:spChg>
        <pc:spChg chg="del">
          <ac:chgData name="Shvodian, Bill [CTO]" userId="24ddce14-b8f7-4f54-af74-631294b67ab0" providerId="ADAL" clId="{ED94EE49-7011-47E2-BA85-BFEB06B64BAF}" dt="2020-10-09T19:08:48.271" v="4540" actId="478"/>
          <ac:spMkLst>
            <pc:docMk/>
            <pc:sldMk cId="432989938" sldId="272"/>
            <ac:spMk id="4" creationId="{DA0CBABB-46BB-464F-A4EB-950C7CD1F919}"/>
          </ac:spMkLst>
        </pc:spChg>
        <pc:spChg chg="del">
          <ac:chgData name="Shvodian, Bill [CTO]" userId="24ddce14-b8f7-4f54-af74-631294b67ab0" providerId="ADAL" clId="{ED94EE49-7011-47E2-BA85-BFEB06B64BAF}" dt="2020-10-09T19:08:48.271" v="4540" actId="478"/>
          <ac:spMkLst>
            <pc:docMk/>
            <pc:sldMk cId="432989938" sldId="272"/>
            <ac:spMk id="5" creationId="{09DACA90-0542-4620-A323-055414ABF711}"/>
          </ac:spMkLst>
        </pc:spChg>
        <pc:spChg chg="del">
          <ac:chgData name="Shvodian, Bill [CTO]" userId="24ddce14-b8f7-4f54-af74-631294b67ab0" providerId="ADAL" clId="{ED94EE49-7011-47E2-BA85-BFEB06B64BAF}" dt="2020-10-09T19:08:48.271" v="4540" actId="478"/>
          <ac:spMkLst>
            <pc:docMk/>
            <pc:sldMk cId="432989938" sldId="272"/>
            <ac:spMk id="8" creationId="{988FBD48-C6A3-4751-BBDF-0B621BC93404}"/>
          </ac:spMkLst>
        </pc:spChg>
        <pc:spChg chg="del">
          <ac:chgData name="Shvodian, Bill [CTO]" userId="24ddce14-b8f7-4f54-af74-631294b67ab0" providerId="ADAL" clId="{ED94EE49-7011-47E2-BA85-BFEB06B64BAF}" dt="2020-10-09T19:08:48.271" v="4540" actId="478"/>
          <ac:spMkLst>
            <pc:docMk/>
            <pc:sldMk cId="432989938" sldId="272"/>
            <ac:spMk id="9" creationId="{C783E4E6-644D-411E-8BF2-F845FC636D72}"/>
          </ac:spMkLst>
        </pc:spChg>
        <pc:spChg chg="del">
          <ac:chgData name="Shvodian, Bill [CTO]" userId="24ddce14-b8f7-4f54-af74-631294b67ab0" providerId="ADAL" clId="{ED94EE49-7011-47E2-BA85-BFEB06B64BAF}" dt="2020-10-09T19:08:48.271" v="4540" actId="478"/>
          <ac:spMkLst>
            <pc:docMk/>
            <pc:sldMk cId="432989938" sldId="272"/>
            <ac:spMk id="10" creationId="{D4D85EFE-D5C7-4C6D-8E8E-F7B957A5417D}"/>
          </ac:spMkLst>
        </pc:spChg>
        <pc:spChg chg="del">
          <ac:chgData name="Shvodian, Bill [CTO]" userId="24ddce14-b8f7-4f54-af74-631294b67ab0" providerId="ADAL" clId="{ED94EE49-7011-47E2-BA85-BFEB06B64BAF}" dt="2020-10-09T19:08:48.271" v="4540" actId="478"/>
          <ac:spMkLst>
            <pc:docMk/>
            <pc:sldMk cId="432989938" sldId="272"/>
            <ac:spMk id="12" creationId="{E0538DAC-243B-4043-BFAC-1A80D22812D9}"/>
          </ac:spMkLst>
        </pc:spChg>
        <pc:spChg chg="del">
          <ac:chgData name="Shvodian, Bill [CTO]" userId="24ddce14-b8f7-4f54-af74-631294b67ab0" providerId="ADAL" clId="{ED94EE49-7011-47E2-BA85-BFEB06B64BAF}" dt="2020-10-09T19:08:48.271" v="4540" actId="478"/>
          <ac:spMkLst>
            <pc:docMk/>
            <pc:sldMk cId="432989938" sldId="272"/>
            <ac:spMk id="13" creationId="{C8412B7C-694D-4B6B-BCC2-852597163FAD}"/>
          </ac:spMkLst>
        </pc:spChg>
        <pc:spChg chg="mod topLvl">
          <ac:chgData name="Shvodian, Bill [CTO]" userId="24ddce14-b8f7-4f54-af74-631294b67ab0" providerId="ADAL" clId="{ED94EE49-7011-47E2-BA85-BFEB06B64BAF}" dt="2020-10-09T19:10:18.580" v="4602" actId="1036"/>
          <ac:spMkLst>
            <pc:docMk/>
            <pc:sldMk cId="432989938" sldId="272"/>
            <ac:spMk id="48" creationId="{488ECDAA-51FB-4498-983E-7E2589FA5FE2}"/>
          </ac:spMkLst>
        </pc:spChg>
        <pc:spChg chg="mod topLvl">
          <ac:chgData name="Shvodian, Bill [CTO]" userId="24ddce14-b8f7-4f54-af74-631294b67ab0" providerId="ADAL" clId="{ED94EE49-7011-47E2-BA85-BFEB06B64BAF}" dt="2020-10-09T19:10:18.580" v="4602" actId="1036"/>
          <ac:spMkLst>
            <pc:docMk/>
            <pc:sldMk cId="432989938" sldId="272"/>
            <ac:spMk id="50" creationId="{58DB9643-19A1-40CF-9EB8-D60AD3FABB0A}"/>
          </ac:spMkLst>
        </pc:spChg>
        <pc:spChg chg="mod">
          <ac:chgData name="Shvodian, Bill [CTO]" userId="24ddce14-b8f7-4f54-af74-631294b67ab0" providerId="ADAL" clId="{ED94EE49-7011-47E2-BA85-BFEB06B64BAF}" dt="2020-10-09T19:09:05.088" v="4543" actId="165"/>
          <ac:spMkLst>
            <pc:docMk/>
            <pc:sldMk cId="432989938" sldId="272"/>
            <ac:spMk id="52" creationId="{49383AE3-C3A0-4207-AFD1-937AFD2C17A3}"/>
          </ac:spMkLst>
        </pc:spChg>
        <pc:spChg chg="mod">
          <ac:chgData name="Shvodian, Bill [CTO]" userId="24ddce14-b8f7-4f54-af74-631294b67ab0" providerId="ADAL" clId="{ED94EE49-7011-47E2-BA85-BFEB06B64BAF}" dt="2020-10-09T19:09:05.088" v="4543" actId="165"/>
          <ac:spMkLst>
            <pc:docMk/>
            <pc:sldMk cId="432989938" sldId="272"/>
            <ac:spMk id="53" creationId="{4D1BD5DE-9B58-43D0-8D51-05B49507EBAF}"/>
          </ac:spMkLst>
        </pc:spChg>
        <pc:spChg chg="mod">
          <ac:chgData name="Shvodian, Bill [CTO]" userId="24ddce14-b8f7-4f54-af74-631294b67ab0" providerId="ADAL" clId="{ED94EE49-7011-47E2-BA85-BFEB06B64BAF}" dt="2020-10-09T19:09:05.088" v="4543" actId="165"/>
          <ac:spMkLst>
            <pc:docMk/>
            <pc:sldMk cId="432989938" sldId="272"/>
            <ac:spMk id="54" creationId="{DFFCAB32-C293-4187-A3CF-71B28E745CB4}"/>
          </ac:spMkLst>
        </pc:spChg>
        <pc:spChg chg="mod">
          <ac:chgData name="Shvodian, Bill [CTO]" userId="24ddce14-b8f7-4f54-af74-631294b67ab0" providerId="ADAL" clId="{ED94EE49-7011-47E2-BA85-BFEB06B64BAF}" dt="2020-10-09T19:09:05.088" v="4543" actId="165"/>
          <ac:spMkLst>
            <pc:docMk/>
            <pc:sldMk cId="432989938" sldId="272"/>
            <ac:spMk id="55" creationId="{7035856D-A241-4230-8642-15C97FE17CBD}"/>
          </ac:spMkLst>
        </pc:spChg>
        <pc:spChg chg="mod">
          <ac:chgData name="Shvodian, Bill [CTO]" userId="24ddce14-b8f7-4f54-af74-631294b67ab0" providerId="ADAL" clId="{ED94EE49-7011-47E2-BA85-BFEB06B64BAF}" dt="2020-10-09T19:09:05.088" v="4543" actId="165"/>
          <ac:spMkLst>
            <pc:docMk/>
            <pc:sldMk cId="432989938" sldId="272"/>
            <ac:spMk id="56" creationId="{95E7E980-DDEF-42FF-ACE4-777334E06D20}"/>
          </ac:spMkLst>
        </pc:spChg>
        <pc:spChg chg="mod">
          <ac:chgData name="Shvodian, Bill [CTO]" userId="24ddce14-b8f7-4f54-af74-631294b67ab0" providerId="ADAL" clId="{ED94EE49-7011-47E2-BA85-BFEB06B64BAF}" dt="2020-10-09T19:09:05.088" v="4543" actId="165"/>
          <ac:spMkLst>
            <pc:docMk/>
            <pc:sldMk cId="432989938" sldId="272"/>
            <ac:spMk id="57" creationId="{50FF584E-79D0-430E-AFF0-FFF4D1B755A1}"/>
          </ac:spMkLst>
        </pc:spChg>
        <pc:spChg chg="mod">
          <ac:chgData name="Shvodian, Bill [CTO]" userId="24ddce14-b8f7-4f54-af74-631294b67ab0" providerId="ADAL" clId="{ED94EE49-7011-47E2-BA85-BFEB06B64BAF}" dt="2020-10-09T19:09:05.088" v="4543" actId="165"/>
          <ac:spMkLst>
            <pc:docMk/>
            <pc:sldMk cId="432989938" sldId="272"/>
            <ac:spMk id="58" creationId="{E006790B-F1D8-4661-A9F5-4F9244DD88A2}"/>
          </ac:spMkLst>
        </pc:spChg>
        <pc:spChg chg="mod">
          <ac:chgData name="Shvodian, Bill [CTO]" userId="24ddce14-b8f7-4f54-af74-631294b67ab0" providerId="ADAL" clId="{ED94EE49-7011-47E2-BA85-BFEB06B64BAF}" dt="2020-10-09T19:09:05.088" v="4543" actId="165"/>
          <ac:spMkLst>
            <pc:docMk/>
            <pc:sldMk cId="432989938" sldId="272"/>
            <ac:spMk id="60" creationId="{A24B856A-6FFA-41AF-AE96-DC18E5E17F07}"/>
          </ac:spMkLst>
        </pc:spChg>
        <pc:spChg chg="mod">
          <ac:chgData name="Shvodian, Bill [CTO]" userId="24ddce14-b8f7-4f54-af74-631294b67ab0" providerId="ADAL" clId="{ED94EE49-7011-47E2-BA85-BFEB06B64BAF}" dt="2020-10-09T19:09:05.088" v="4543" actId="165"/>
          <ac:spMkLst>
            <pc:docMk/>
            <pc:sldMk cId="432989938" sldId="272"/>
            <ac:spMk id="61" creationId="{B8AAAA8A-1F02-4330-9020-A1D4833B13D2}"/>
          </ac:spMkLst>
        </pc:spChg>
        <pc:spChg chg="mod">
          <ac:chgData name="Shvodian, Bill [CTO]" userId="24ddce14-b8f7-4f54-af74-631294b67ab0" providerId="ADAL" clId="{ED94EE49-7011-47E2-BA85-BFEB06B64BAF}" dt="2020-10-09T19:09:05.088" v="4543" actId="165"/>
          <ac:spMkLst>
            <pc:docMk/>
            <pc:sldMk cId="432989938" sldId="272"/>
            <ac:spMk id="62" creationId="{DC029453-94BB-42D8-8ABF-C2DF808560C5}"/>
          </ac:spMkLst>
        </pc:spChg>
        <pc:spChg chg="mod">
          <ac:chgData name="Shvodian, Bill [CTO]" userId="24ddce14-b8f7-4f54-af74-631294b67ab0" providerId="ADAL" clId="{ED94EE49-7011-47E2-BA85-BFEB06B64BAF}" dt="2020-10-09T19:09:05.088" v="4543" actId="165"/>
          <ac:spMkLst>
            <pc:docMk/>
            <pc:sldMk cId="432989938" sldId="272"/>
            <ac:spMk id="63" creationId="{F7A4C65C-3E31-4881-B3DC-F348410358D8}"/>
          </ac:spMkLst>
        </pc:spChg>
        <pc:spChg chg="mod">
          <ac:chgData name="Shvodian, Bill [CTO]" userId="24ddce14-b8f7-4f54-af74-631294b67ab0" providerId="ADAL" clId="{ED94EE49-7011-47E2-BA85-BFEB06B64BAF}" dt="2020-10-09T19:09:05.088" v="4543" actId="165"/>
          <ac:spMkLst>
            <pc:docMk/>
            <pc:sldMk cId="432989938" sldId="272"/>
            <ac:spMk id="64" creationId="{BB0D118A-2B27-4365-8350-B2E81BE20AD6}"/>
          </ac:spMkLst>
        </pc:spChg>
        <pc:spChg chg="mod">
          <ac:chgData name="Shvodian, Bill [CTO]" userId="24ddce14-b8f7-4f54-af74-631294b67ab0" providerId="ADAL" clId="{ED94EE49-7011-47E2-BA85-BFEB06B64BAF}" dt="2020-10-09T19:09:05.088" v="4543" actId="165"/>
          <ac:spMkLst>
            <pc:docMk/>
            <pc:sldMk cId="432989938" sldId="272"/>
            <ac:spMk id="65" creationId="{594214E9-53FB-43E1-AE25-C4BE7542D5B4}"/>
          </ac:spMkLst>
        </pc:spChg>
        <pc:spChg chg="mod">
          <ac:chgData name="Shvodian, Bill [CTO]" userId="24ddce14-b8f7-4f54-af74-631294b67ab0" providerId="ADAL" clId="{ED94EE49-7011-47E2-BA85-BFEB06B64BAF}" dt="2020-10-09T19:09:05.088" v="4543" actId="165"/>
          <ac:spMkLst>
            <pc:docMk/>
            <pc:sldMk cId="432989938" sldId="272"/>
            <ac:spMk id="66" creationId="{B04304EB-DEBE-4D8D-A805-A01C8E5724BE}"/>
          </ac:spMkLst>
        </pc:spChg>
        <pc:spChg chg="mod topLvl">
          <ac:chgData name="Shvodian, Bill [CTO]" userId="24ddce14-b8f7-4f54-af74-631294b67ab0" providerId="ADAL" clId="{ED94EE49-7011-47E2-BA85-BFEB06B64BAF}" dt="2020-10-09T19:09:05.088" v="4543" actId="165"/>
          <ac:spMkLst>
            <pc:docMk/>
            <pc:sldMk cId="432989938" sldId="272"/>
            <ac:spMk id="67" creationId="{7485A845-997B-4919-A9E2-9949086A6581}"/>
          </ac:spMkLst>
        </pc:spChg>
        <pc:spChg chg="mod topLvl">
          <ac:chgData name="Shvodian, Bill [CTO]" userId="24ddce14-b8f7-4f54-af74-631294b67ab0" providerId="ADAL" clId="{ED94EE49-7011-47E2-BA85-BFEB06B64BAF}" dt="2020-10-09T19:10:18.580" v="4602" actId="1036"/>
          <ac:spMkLst>
            <pc:docMk/>
            <pc:sldMk cId="432989938" sldId="272"/>
            <ac:spMk id="68" creationId="{4698CB9A-ECA2-4A74-BFCE-7AAAFA38ECBC}"/>
          </ac:spMkLst>
        </pc:spChg>
        <pc:spChg chg="mod topLvl">
          <ac:chgData name="Shvodian, Bill [CTO]" userId="24ddce14-b8f7-4f54-af74-631294b67ab0" providerId="ADAL" clId="{ED94EE49-7011-47E2-BA85-BFEB06B64BAF}" dt="2020-10-09T19:09:05.088" v="4543" actId="165"/>
          <ac:spMkLst>
            <pc:docMk/>
            <pc:sldMk cId="432989938" sldId="272"/>
            <ac:spMk id="70" creationId="{E16861B8-0B72-413D-871D-E8D976B45799}"/>
          </ac:spMkLst>
        </pc:spChg>
        <pc:spChg chg="mod topLvl">
          <ac:chgData name="Shvodian, Bill [CTO]" userId="24ddce14-b8f7-4f54-af74-631294b67ab0" providerId="ADAL" clId="{ED94EE49-7011-47E2-BA85-BFEB06B64BAF}" dt="2020-10-09T19:32:10.615" v="5011" actId="1076"/>
          <ac:spMkLst>
            <pc:docMk/>
            <pc:sldMk cId="432989938" sldId="272"/>
            <ac:spMk id="72" creationId="{53DF3E6D-7722-4337-B207-CA3B9E5E43A4}"/>
          </ac:spMkLst>
        </pc:spChg>
        <pc:spChg chg="del">
          <ac:chgData name="Shvodian, Bill [CTO]" userId="24ddce14-b8f7-4f54-af74-631294b67ab0" providerId="ADAL" clId="{ED94EE49-7011-47E2-BA85-BFEB06B64BAF}" dt="2020-10-09T19:08:51.281" v="4541" actId="478"/>
          <ac:spMkLst>
            <pc:docMk/>
            <pc:sldMk cId="432989938" sldId="272"/>
            <ac:spMk id="73" creationId="{959090FF-AA25-4F6A-9E26-406CD0974167}"/>
          </ac:spMkLst>
        </pc:spChg>
        <pc:spChg chg="mod">
          <ac:chgData name="Shvodian, Bill [CTO]" userId="24ddce14-b8f7-4f54-af74-631294b67ab0" providerId="ADAL" clId="{ED94EE49-7011-47E2-BA85-BFEB06B64BAF}" dt="2020-10-09T19:09:19.119" v="4585"/>
          <ac:spMkLst>
            <pc:docMk/>
            <pc:sldMk cId="432989938" sldId="272"/>
            <ac:spMk id="75" creationId="{8B6F3474-2DAD-42DB-8802-638384E74299}"/>
          </ac:spMkLst>
        </pc:spChg>
        <pc:spChg chg="mod">
          <ac:chgData name="Shvodian, Bill [CTO]" userId="24ddce14-b8f7-4f54-af74-631294b67ab0" providerId="ADAL" clId="{ED94EE49-7011-47E2-BA85-BFEB06B64BAF}" dt="2020-10-09T19:09:19.119" v="4585"/>
          <ac:spMkLst>
            <pc:docMk/>
            <pc:sldMk cId="432989938" sldId="272"/>
            <ac:spMk id="76" creationId="{F28EBE3F-C80E-45A8-956D-566137B4F829}"/>
          </ac:spMkLst>
        </pc:spChg>
        <pc:spChg chg="mod">
          <ac:chgData name="Shvodian, Bill [CTO]" userId="24ddce14-b8f7-4f54-af74-631294b67ab0" providerId="ADAL" clId="{ED94EE49-7011-47E2-BA85-BFEB06B64BAF}" dt="2020-10-09T19:09:19.119" v="4585"/>
          <ac:spMkLst>
            <pc:docMk/>
            <pc:sldMk cId="432989938" sldId="272"/>
            <ac:spMk id="77" creationId="{F3897F9A-7C58-462A-BAEF-0F1F829A9A7B}"/>
          </ac:spMkLst>
        </pc:spChg>
        <pc:spChg chg="mod">
          <ac:chgData name="Shvodian, Bill [CTO]" userId="24ddce14-b8f7-4f54-af74-631294b67ab0" providerId="ADAL" clId="{ED94EE49-7011-47E2-BA85-BFEB06B64BAF}" dt="2020-10-09T19:09:19.119" v="4585"/>
          <ac:spMkLst>
            <pc:docMk/>
            <pc:sldMk cId="432989938" sldId="272"/>
            <ac:spMk id="78" creationId="{D3F78D15-F403-4108-9C3E-D3AD4F6A6550}"/>
          </ac:spMkLst>
        </pc:spChg>
        <pc:spChg chg="mod">
          <ac:chgData name="Shvodian, Bill [CTO]" userId="24ddce14-b8f7-4f54-af74-631294b67ab0" providerId="ADAL" clId="{ED94EE49-7011-47E2-BA85-BFEB06B64BAF}" dt="2020-10-09T19:09:19.119" v="4585"/>
          <ac:spMkLst>
            <pc:docMk/>
            <pc:sldMk cId="432989938" sldId="272"/>
            <ac:spMk id="79" creationId="{B7E985B3-7C8C-4773-9473-89E9F832FE2A}"/>
          </ac:spMkLst>
        </pc:spChg>
        <pc:spChg chg="mod">
          <ac:chgData name="Shvodian, Bill [CTO]" userId="24ddce14-b8f7-4f54-af74-631294b67ab0" providerId="ADAL" clId="{ED94EE49-7011-47E2-BA85-BFEB06B64BAF}" dt="2020-10-09T19:09:19.119" v="4585"/>
          <ac:spMkLst>
            <pc:docMk/>
            <pc:sldMk cId="432989938" sldId="272"/>
            <ac:spMk id="80" creationId="{40D78131-520E-4F37-B50B-42CEE3A4594F}"/>
          </ac:spMkLst>
        </pc:spChg>
        <pc:spChg chg="mod">
          <ac:chgData name="Shvodian, Bill [CTO]" userId="24ddce14-b8f7-4f54-af74-631294b67ab0" providerId="ADAL" clId="{ED94EE49-7011-47E2-BA85-BFEB06B64BAF}" dt="2020-10-09T19:09:19.119" v="4585"/>
          <ac:spMkLst>
            <pc:docMk/>
            <pc:sldMk cId="432989938" sldId="272"/>
            <ac:spMk id="81" creationId="{F8590B61-E937-4829-8FEA-AA89E449D0AE}"/>
          </ac:spMkLst>
        </pc:spChg>
        <pc:spChg chg="mod">
          <ac:chgData name="Shvodian, Bill [CTO]" userId="24ddce14-b8f7-4f54-af74-631294b67ab0" providerId="ADAL" clId="{ED94EE49-7011-47E2-BA85-BFEB06B64BAF}" dt="2020-10-09T19:09:34.164" v="4587"/>
          <ac:spMkLst>
            <pc:docMk/>
            <pc:sldMk cId="432989938" sldId="272"/>
            <ac:spMk id="83" creationId="{9E3C7E1A-9F61-4231-8810-2522A94AFE80}"/>
          </ac:spMkLst>
        </pc:spChg>
        <pc:spChg chg="mod">
          <ac:chgData name="Shvodian, Bill [CTO]" userId="24ddce14-b8f7-4f54-af74-631294b67ab0" providerId="ADAL" clId="{ED94EE49-7011-47E2-BA85-BFEB06B64BAF}" dt="2020-10-09T19:09:34.164" v="4587"/>
          <ac:spMkLst>
            <pc:docMk/>
            <pc:sldMk cId="432989938" sldId="272"/>
            <ac:spMk id="84" creationId="{AC6550E9-2B59-465E-B07E-DC5A84458A5F}"/>
          </ac:spMkLst>
        </pc:spChg>
        <pc:spChg chg="mod">
          <ac:chgData name="Shvodian, Bill [CTO]" userId="24ddce14-b8f7-4f54-af74-631294b67ab0" providerId="ADAL" clId="{ED94EE49-7011-47E2-BA85-BFEB06B64BAF}" dt="2020-10-09T19:09:34.164" v="4587"/>
          <ac:spMkLst>
            <pc:docMk/>
            <pc:sldMk cId="432989938" sldId="272"/>
            <ac:spMk id="85" creationId="{647B9D78-86E1-4C6C-9F61-11E59204E74F}"/>
          </ac:spMkLst>
        </pc:spChg>
        <pc:spChg chg="mod">
          <ac:chgData name="Shvodian, Bill [CTO]" userId="24ddce14-b8f7-4f54-af74-631294b67ab0" providerId="ADAL" clId="{ED94EE49-7011-47E2-BA85-BFEB06B64BAF}" dt="2020-10-09T19:09:34.164" v="4587"/>
          <ac:spMkLst>
            <pc:docMk/>
            <pc:sldMk cId="432989938" sldId="272"/>
            <ac:spMk id="86" creationId="{B72B41B2-0ABA-4A60-9409-788AD6C68C46}"/>
          </ac:spMkLst>
        </pc:spChg>
        <pc:spChg chg="mod">
          <ac:chgData name="Shvodian, Bill [CTO]" userId="24ddce14-b8f7-4f54-af74-631294b67ab0" providerId="ADAL" clId="{ED94EE49-7011-47E2-BA85-BFEB06B64BAF}" dt="2020-10-09T19:09:34.164" v="4587"/>
          <ac:spMkLst>
            <pc:docMk/>
            <pc:sldMk cId="432989938" sldId="272"/>
            <ac:spMk id="87" creationId="{41892754-7E4A-494D-8FEA-A2F8FCBA217E}"/>
          </ac:spMkLst>
        </pc:spChg>
        <pc:spChg chg="mod">
          <ac:chgData name="Shvodian, Bill [CTO]" userId="24ddce14-b8f7-4f54-af74-631294b67ab0" providerId="ADAL" clId="{ED94EE49-7011-47E2-BA85-BFEB06B64BAF}" dt="2020-10-09T19:09:34.164" v="4587"/>
          <ac:spMkLst>
            <pc:docMk/>
            <pc:sldMk cId="432989938" sldId="272"/>
            <ac:spMk id="88" creationId="{67A2239F-A888-45B4-9431-7EB64A108696}"/>
          </ac:spMkLst>
        </pc:spChg>
        <pc:spChg chg="mod">
          <ac:chgData name="Shvodian, Bill [CTO]" userId="24ddce14-b8f7-4f54-af74-631294b67ab0" providerId="ADAL" clId="{ED94EE49-7011-47E2-BA85-BFEB06B64BAF}" dt="2020-10-09T19:09:34.164" v="4587"/>
          <ac:spMkLst>
            <pc:docMk/>
            <pc:sldMk cId="432989938" sldId="272"/>
            <ac:spMk id="89" creationId="{2D6E6C2D-5EA5-4E2B-9884-534073DAC345}"/>
          </ac:spMkLst>
        </pc:spChg>
        <pc:spChg chg="mod">
          <ac:chgData name="Shvodian, Bill [CTO]" userId="24ddce14-b8f7-4f54-af74-631294b67ab0" providerId="ADAL" clId="{ED94EE49-7011-47E2-BA85-BFEB06B64BAF}" dt="2020-10-09T19:09:41.098" v="4589"/>
          <ac:spMkLst>
            <pc:docMk/>
            <pc:sldMk cId="432989938" sldId="272"/>
            <ac:spMk id="91" creationId="{D6D4CF45-2E44-4E55-8B3E-A5DEC1650815}"/>
          </ac:spMkLst>
        </pc:spChg>
        <pc:spChg chg="mod">
          <ac:chgData name="Shvodian, Bill [CTO]" userId="24ddce14-b8f7-4f54-af74-631294b67ab0" providerId="ADAL" clId="{ED94EE49-7011-47E2-BA85-BFEB06B64BAF}" dt="2020-10-09T19:09:41.098" v="4589"/>
          <ac:spMkLst>
            <pc:docMk/>
            <pc:sldMk cId="432989938" sldId="272"/>
            <ac:spMk id="92" creationId="{E940E078-A5BF-4D9F-8D33-911F59D0B337}"/>
          </ac:spMkLst>
        </pc:spChg>
        <pc:spChg chg="mod">
          <ac:chgData name="Shvodian, Bill [CTO]" userId="24ddce14-b8f7-4f54-af74-631294b67ab0" providerId="ADAL" clId="{ED94EE49-7011-47E2-BA85-BFEB06B64BAF}" dt="2020-10-09T19:09:41.098" v="4589"/>
          <ac:spMkLst>
            <pc:docMk/>
            <pc:sldMk cId="432989938" sldId="272"/>
            <ac:spMk id="93" creationId="{3FA108DE-5FD2-4B7C-8E43-EEF622FDB5C0}"/>
          </ac:spMkLst>
        </pc:spChg>
        <pc:spChg chg="mod">
          <ac:chgData name="Shvodian, Bill [CTO]" userId="24ddce14-b8f7-4f54-af74-631294b67ab0" providerId="ADAL" clId="{ED94EE49-7011-47E2-BA85-BFEB06B64BAF}" dt="2020-10-09T19:09:41.098" v="4589"/>
          <ac:spMkLst>
            <pc:docMk/>
            <pc:sldMk cId="432989938" sldId="272"/>
            <ac:spMk id="94" creationId="{423710EE-A03A-458A-842C-DA160F9DA12D}"/>
          </ac:spMkLst>
        </pc:spChg>
        <pc:spChg chg="mod">
          <ac:chgData name="Shvodian, Bill [CTO]" userId="24ddce14-b8f7-4f54-af74-631294b67ab0" providerId="ADAL" clId="{ED94EE49-7011-47E2-BA85-BFEB06B64BAF}" dt="2020-10-09T19:09:41.098" v="4589"/>
          <ac:spMkLst>
            <pc:docMk/>
            <pc:sldMk cId="432989938" sldId="272"/>
            <ac:spMk id="95" creationId="{FF290424-BE85-4816-B401-7FD900921750}"/>
          </ac:spMkLst>
        </pc:spChg>
        <pc:spChg chg="mod">
          <ac:chgData name="Shvodian, Bill [CTO]" userId="24ddce14-b8f7-4f54-af74-631294b67ab0" providerId="ADAL" clId="{ED94EE49-7011-47E2-BA85-BFEB06B64BAF}" dt="2020-10-09T19:09:41.098" v="4589"/>
          <ac:spMkLst>
            <pc:docMk/>
            <pc:sldMk cId="432989938" sldId="272"/>
            <ac:spMk id="96" creationId="{51E57475-7C42-4062-8611-B8C32CBB676F}"/>
          </ac:spMkLst>
        </pc:spChg>
        <pc:spChg chg="mod">
          <ac:chgData name="Shvodian, Bill [CTO]" userId="24ddce14-b8f7-4f54-af74-631294b67ab0" providerId="ADAL" clId="{ED94EE49-7011-47E2-BA85-BFEB06B64BAF}" dt="2020-10-09T19:09:41.098" v="4589"/>
          <ac:spMkLst>
            <pc:docMk/>
            <pc:sldMk cId="432989938" sldId="272"/>
            <ac:spMk id="97" creationId="{289A393C-10E5-412C-8767-D4E1FBC0B6FE}"/>
          </ac:spMkLst>
        </pc:spChg>
        <pc:grpChg chg="del mod">
          <ac:chgData name="Shvodian, Bill [CTO]" userId="24ddce14-b8f7-4f54-af74-631294b67ab0" providerId="ADAL" clId="{ED94EE49-7011-47E2-BA85-BFEB06B64BAF}" dt="2020-10-09T19:09:05.088" v="4543" actId="165"/>
          <ac:grpSpMkLst>
            <pc:docMk/>
            <pc:sldMk cId="432989938" sldId="272"/>
            <ac:grpSpMk id="18" creationId="{41D3A702-DD18-42A7-8593-81883C39904E}"/>
          </ac:grpSpMkLst>
        </pc:grpChg>
        <pc:grpChg chg="del">
          <ac:chgData name="Shvodian, Bill [CTO]" userId="24ddce14-b8f7-4f54-af74-631294b67ab0" providerId="ADAL" clId="{ED94EE49-7011-47E2-BA85-BFEB06B64BAF}" dt="2020-10-09T19:08:48.271" v="4540" actId="478"/>
          <ac:grpSpMkLst>
            <pc:docMk/>
            <pc:sldMk cId="432989938" sldId="272"/>
            <ac:grpSpMk id="28" creationId="{E6CD789E-3FDA-4F44-8A0C-7C92017AF348}"/>
          </ac:grpSpMkLst>
        </pc:grpChg>
        <pc:grpChg chg="mod topLvl">
          <ac:chgData name="Shvodian, Bill [CTO]" userId="24ddce14-b8f7-4f54-af74-631294b67ab0" providerId="ADAL" clId="{ED94EE49-7011-47E2-BA85-BFEB06B64BAF}" dt="2020-10-09T19:09:05.088" v="4543" actId="165"/>
          <ac:grpSpMkLst>
            <pc:docMk/>
            <pc:sldMk cId="432989938" sldId="272"/>
            <ac:grpSpMk id="51" creationId="{1AC07C70-5C68-4A44-B0C4-D84F7F4DB08B}"/>
          </ac:grpSpMkLst>
        </pc:grpChg>
        <pc:grpChg chg="mod topLvl">
          <ac:chgData name="Shvodian, Bill [CTO]" userId="24ddce14-b8f7-4f54-af74-631294b67ab0" providerId="ADAL" clId="{ED94EE49-7011-47E2-BA85-BFEB06B64BAF}" dt="2020-10-09T19:10:18.580" v="4602" actId="1036"/>
          <ac:grpSpMkLst>
            <pc:docMk/>
            <pc:sldMk cId="432989938" sldId="272"/>
            <ac:grpSpMk id="59" creationId="{03DB1781-37A4-4B4D-B45A-F21875ECCB31}"/>
          </ac:grpSpMkLst>
        </pc:grpChg>
        <pc:grpChg chg="add mod">
          <ac:chgData name="Shvodian, Bill [CTO]" userId="24ddce14-b8f7-4f54-af74-631294b67ab0" providerId="ADAL" clId="{ED94EE49-7011-47E2-BA85-BFEB06B64BAF}" dt="2020-10-09T19:09:28.674" v="4586" actId="1076"/>
          <ac:grpSpMkLst>
            <pc:docMk/>
            <pc:sldMk cId="432989938" sldId="272"/>
            <ac:grpSpMk id="74" creationId="{A0BA44D6-4074-4519-AABD-FB2A553551CB}"/>
          </ac:grpSpMkLst>
        </pc:grpChg>
        <pc:grpChg chg="add mod">
          <ac:chgData name="Shvodian, Bill [CTO]" userId="24ddce14-b8f7-4f54-af74-631294b67ab0" providerId="ADAL" clId="{ED94EE49-7011-47E2-BA85-BFEB06B64BAF}" dt="2020-10-09T19:09:39.005" v="4588" actId="1076"/>
          <ac:grpSpMkLst>
            <pc:docMk/>
            <pc:sldMk cId="432989938" sldId="272"/>
            <ac:grpSpMk id="82" creationId="{AC4D48FB-6C72-4560-A45D-91C5E35BF03B}"/>
          </ac:grpSpMkLst>
        </pc:grpChg>
        <pc:grpChg chg="add mod">
          <ac:chgData name="Shvodian, Bill [CTO]" userId="24ddce14-b8f7-4f54-af74-631294b67ab0" providerId="ADAL" clId="{ED94EE49-7011-47E2-BA85-BFEB06B64BAF}" dt="2020-10-09T19:09:47.354" v="4590" actId="1076"/>
          <ac:grpSpMkLst>
            <pc:docMk/>
            <pc:sldMk cId="432989938" sldId="272"/>
            <ac:grpSpMk id="90" creationId="{54A7AF2E-5DF9-41E3-9DD9-BFB6C46A2CAD}"/>
          </ac:grpSpMkLst>
        </pc:grpChg>
        <pc:cxnChg chg="del">
          <ac:chgData name="Shvodian, Bill [CTO]" userId="24ddce14-b8f7-4f54-af74-631294b67ab0" providerId="ADAL" clId="{ED94EE49-7011-47E2-BA85-BFEB06B64BAF}" dt="2020-10-09T19:08:48.271" v="4540" actId="478"/>
          <ac:cxnSpMkLst>
            <pc:docMk/>
            <pc:sldMk cId="432989938" sldId="272"/>
            <ac:cxnSpMk id="6" creationId="{D73C8E02-FAEB-4351-8585-C2957BA1890C}"/>
          </ac:cxnSpMkLst>
        </pc:cxnChg>
        <pc:cxnChg chg="del">
          <ac:chgData name="Shvodian, Bill [CTO]" userId="24ddce14-b8f7-4f54-af74-631294b67ab0" providerId="ADAL" clId="{ED94EE49-7011-47E2-BA85-BFEB06B64BAF}" dt="2020-10-09T19:08:48.271" v="4540" actId="478"/>
          <ac:cxnSpMkLst>
            <pc:docMk/>
            <pc:sldMk cId="432989938" sldId="272"/>
            <ac:cxnSpMk id="7" creationId="{19EDAEDD-3E70-493B-A1C1-8CD5BB80826E}"/>
          </ac:cxnSpMkLst>
        </pc:cxnChg>
        <pc:cxnChg chg="del">
          <ac:chgData name="Shvodian, Bill [CTO]" userId="24ddce14-b8f7-4f54-af74-631294b67ab0" providerId="ADAL" clId="{ED94EE49-7011-47E2-BA85-BFEB06B64BAF}" dt="2020-10-09T19:08:48.271" v="4540" actId="478"/>
          <ac:cxnSpMkLst>
            <pc:docMk/>
            <pc:sldMk cId="432989938" sldId="272"/>
            <ac:cxnSpMk id="11" creationId="{690FC492-4781-4425-8CF5-849DB6B0B3C0}"/>
          </ac:cxnSpMkLst>
        </pc:cxnChg>
        <pc:cxnChg chg="add del mod">
          <ac:chgData name="Shvodian, Bill [CTO]" userId="24ddce14-b8f7-4f54-af74-631294b67ab0" providerId="ADAL" clId="{ED94EE49-7011-47E2-BA85-BFEB06B64BAF}" dt="2020-10-09T19:10:11.801" v="4594" actId="478"/>
          <ac:cxnSpMkLst>
            <pc:docMk/>
            <pc:sldMk cId="432989938" sldId="272"/>
            <ac:cxnSpMk id="16" creationId="{8711251D-507F-4CF3-85FC-154A7C4632FB}"/>
          </ac:cxnSpMkLst>
        </pc:cxnChg>
        <pc:cxnChg chg="add mod">
          <ac:chgData name="Shvodian, Bill [CTO]" userId="24ddce14-b8f7-4f54-af74-631294b67ab0" providerId="ADAL" clId="{ED94EE49-7011-47E2-BA85-BFEB06B64BAF}" dt="2020-10-09T19:14:12.200" v="4619" actId="1076"/>
          <ac:cxnSpMkLst>
            <pc:docMk/>
            <pc:sldMk cId="432989938" sldId="272"/>
            <ac:cxnSpMk id="22" creationId="{2FD8D072-58C5-4AD3-9A6E-6EC92FC894E8}"/>
          </ac:cxnSpMkLst>
        </pc:cxnChg>
        <pc:cxnChg chg="mod topLvl">
          <ac:chgData name="Shvodian, Bill [CTO]" userId="24ddce14-b8f7-4f54-af74-631294b67ab0" providerId="ADAL" clId="{ED94EE49-7011-47E2-BA85-BFEB06B64BAF}" dt="2020-10-09T19:11:17.875" v="4608" actId="14100"/>
          <ac:cxnSpMkLst>
            <pc:docMk/>
            <pc:sldMk cId="432989938" sldId="272"/>
            <ac:cxnSpMk id="47" creationId="{4946A648-D2F2-4DC4-AA02-BDCC949F18DC}"/>
          </ac:cxnSpMkLst>
        </pc:cxnChg>
        <pc:cxnChg chg="mod topLvl">
          <ac:chgData name="Shvodian, Bill [CTO]" userId="24ddce14-b8f7-4f54-af74-631294b67ab0" providerId="ADAL" clId="{ED94EE49-7011-47E2-BA85-BFEB06B64BAF}" dt="2020-10-09T19:12:30.359" v="4614" actId="14100"/>
          <ac:cxnSpMkLst>
            <pc:docMk/>
            <pc:sldMk cId="432989938" sldId="272"/>
            <ac:cxnSpMk id="49" creationId="{CAC7195D-7594-4530-8FA3-9EC30C71FDC6}"/>
          </ac:cxnSpMkLst>
        </pc:cxnChg>
        <pc:cxnChg chg="mod topLvl">
          <ac:chgData name="Shvodian, Bill [CTO]" userId="24ddce14-b8f7-4f54-af74-631294b67ab0" providerId="ADAL" clId="{ED94EE49-7011-47E2-BA85-BFEB06B64BAF}" dt="2020-10-09T19:09:05.088" v="4543" actId="165"/>
          <ac:cxnSpMkLst>
            <pc:docMk/>
            <pc:sldMk cId="432989938" sldId="272"/>
            <ac:cxnSpMk id="69" creationId="{158F58C0-20F9-473F-A205-D89FD8CC2166}"/>
          </ac:cxnSpMkLst>
        </pc:cxnChg>
        <pc:cxnChg chg="mod topLvl">
          <ac:chgData name="Shvodian, Bill [CTO]" userId="24ddce14-b8f7-4f54-af74-631294b67ab0" providerId="ADAL" clId="{ED94EE49-7011-47E2-BA85-BFEB06B64BAF}" dt="2020-10-09T19:32:05.968" v="5010" actId="14100"/>
          <ac:cxnSpMkLst>
            <pc:docMk/>
            <pc:sldMk cId="432989938" sldId="272"/>
            <ac:cxnSpMk id="71" creationId="{BDAFA226-D14D-4447-A725-27AAF1A639C9}"/>
          </ac:cxnSpMkLst>
        </pc:cxnChg>
        <pc:cxnChg chg="add mod">
          <ac:chgData name="Shvodian, Bill [CTO]" userId="24ddce14-b8f7-4f54-af74-631294b67ab0" providerId="ADAL" clId="{ED94EE49-7011-47E2-BA85-BFEB06B64BAF}" dt="2020-10-09T19:14:23.576" v="4621" actId="1076"/>
          <ac:cxnSpMkLst>
            <pc:docMk/>
            <pc:sldMk cId="432989938" sldId="272"/>
            <ac:cxnSpMk id="98" creationId="{A40E9F0E-1D7A-4377-887B-24F27162ADED}"/>
          </ac:cxnSpMkLst>
        </pc:cxnChg>
        <pc:cxnChg chg="add mod">
          <ac:chgData name="Shvodian, Bill [CTO]" userId="24ddce14-b8f7-4f54-af74-631294b67ab0" providerId="ADAL" clId="{ED94EE49-7011-47E2-BA85-BFEB06B64BAF}" dt="2020-10-09T19:14:15.696" v="4620" actId="1076"/>
          <ac:cxnSpMkLst>
            <pc:docMk/>
            <pc:sldMk cId="432989938" sldId="272"/>
            <ac:cxnSpMk id="99" creationId="{A4C91FC1-8D7B-4F8B-9F7F-4B9056C0B896}"/>
          </ac:cxnSpMkLst>
        </pc:cxnChg>
        <pc:cxnChg chg="add mod">
          <ac:chgData name="Shvodian, Bill [CTO]" userId="24ddce14-b8f7-4f54-af74-631294b67ab0" providerId="ADAL" clId="{ED94EE49-7011-47E2-BA85-BFEB06B64BAF}" dt="2020-10-09T19:14:26.784" v="4622" actId="1076"/>
          <ac:cxnSpMkLst>
            <pc:docMk/>
            <pc:sldMk cId="432989938" sldId="272"/>
            <ac:cxnSpMk id="100" creationId="{18F48645-97D1-4EB3-A14B-6BC059B10B81}"/>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A86E4-EB6D-4887-AEE9-5689B70228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08EB81-6C02-4F22-8F0B-DF101F11C3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CD17AD-7B4C-4D4D-B770-14C68D640926}"/>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2482A9A3-3DAA-44CB-9891-420CF6F787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C6EA29-DC48-4100-8F63-D549A770DBDF}"/>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86852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ACAD-28E2-47F8-B385-56BD3A35FDA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7A602-0F18-43C1-9D02-0588F0AAF5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682E35-7074-4E08-8BE9-AC88E1AC5E4C}"/>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48A99C41-7C67-4AFC-ADB6-72CDDDB3B0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B5B391-0587-467E-9F4E-6431C928051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9247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F1969DC-2EA4-431F-8D3B-34D4CE0AD5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6CA6F0-BB3C-4E24-82F4-674ACCFFE7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DCA1DA-9C37-4621-9C4D-569C8E2EF45D}"/>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E5E7EAF2-2D81-4257-B5F6-75BD214EC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7CC9E-32BB-49FD-A3BF-D8CDF858BBF2}"/>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5698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72000-F6B7-42D3-9BBD-34ABC799E2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E294E1-C350-4123-ABB9-466366D9C6C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FED7C6-66FF-4F67-BDC3-756D4A47B301}"/>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ACCB5E84-34E5-4306-921F-7E8A1D7A0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FF6900-4C19-441C-ABC2-2168FAE7D507}"/>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336951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91DAA-320E-4983-AA12-0E4EB6957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D56DC3-A598-4EA9-8A01-51BD5DB447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7D79E2F-5928-4534-8074-74FA3907F16C}"/>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75D0FC6D-8A8A-4B4A-9AE8-8DF9AD278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CC7A35-2C90-4DD9-9A17-584F3D3FD8BC}"/>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272250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0E62F-9C71-4940-8530-9E72F60DCD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179864-A3D0-4AB7-B5F9-F5185D9D8A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75E5B1-0115-482D-A269-B8586CB9D6E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8EFA58-1F92-47C1-9B8A-3932E2EA1ED8}"/>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6" name="Footer Placeholder 5">
            <a:extLst>
              <a:ext uri="{FF2B5EF4-FFF2-40B4-BE49-F238E27FC236}">
                <a16:creationId xmlns:a16="http://schemas.microsoft.com/office/drawing/2014/main" id="{E6273B68-0CE0-4059-9490-3FAAC65F37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EFEF26-7437-42A5-B64A-E770571AC91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1533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1BF9D-E126-491B-896B-E0035BC6638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2BF24B5-C851-448F-9AB8-89271E1F83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1155DD-1AAD-4EA9-B046-8E877A0C3E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29A6806-05BA-4EC9-B886-56DA4A5B3FC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FA60F5E-4B0C-4885-BE59-2A9FFD7FFB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90FCDD9-A088-4FC3-9681-A49973356B60}"/>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8" name="Footer Placeholder 7">
            <a:extLst>
              <a:ext uri="{FF2B5EF4-FFF2-40B4-BE49-F238E27FC236}">
                <a16:creationId xmlns:a16="http://schemas.microsoft.com/office/drawing/2014/main" id="{86844027-EFB5-466B-BB9D-34EEA5FABF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2CB1D3D-BDCB-4B11-BD66-DE2BC3970A44}"/>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709602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0BA28-AB6D-4249-B9AF-067A77BDDE2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242992-DFD3-4CD4-BA22-EAC2062FF9EC}"/>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4" name="Footer Placeholder 3">
            <a:extLst>
              <a:ext uri="{FF2B5EF4-FFF2-40B4-BE49-F238E27FC236}">
                <a16:creationId xmlns:a16="http://schemas.microsoft.com/office/drawing/2014/main" id="{0D4B12E0-9B2E-41F7-A398-D058EA1A063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FD5B50-C4FC-43FC-A66A-142679E70AB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224173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9ED75B-8650-4E6C-8CCF-631CC822E016}"/>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3" name="Footer Placeholder 2">
            <a:extLst>
              <a:ext uri="{FF2B5EF4-FFF2-40B4-BE49-F238E27FC236}">
                <a16:creationId xmlns:a16="http://schemas.microsoft.com/office/drawing/2014/main" id="{199265B5-D7D2-4E4C-9969-8E5ADE9EBC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2306345-4974-416C-BADD-98B7AC7D5C1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405607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7425F-A57C-4A43-A117-C28CE928AB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8F1C30-EB70-4340-9A00-B49D22DE97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620967-DBF7-49D3-9F10-D752C8D612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9AE5E7-9FE2-4EA2-9AF6-6051BB8B0FF1}"/>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6" name="Footer Placeholder 5">
            <a:extLst>
              <a:ext uri="{FF2B5EF4-FFF2-40B4-BE49-F238E27FC236}">
                <a16:creationId xmlns:a16="http://schemas.microsoft.com/office/drawing/2014/main" id="{6B2C61A8-A5BF-4E9B-970F-EECD2A3546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CF2337-0188-4026-99F9-DB787FFD9781}"/>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3642952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3595A-7069-4178-AD0D-427077701C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5B24DA3-1EAC-4EE8-B426-1FE7BBB6AF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0F9ACA2-1B11-41EA-A12D-E2D0DE4DA0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326B2B-1E74-423A-80E3-E308FE0C40F1}"/>
              </a:ext>
            </a:extLst>
          </p:cNvPr>
          <p:cNvSpPr>
            <a:spLocks noGrp="1"/>
          </p:cNvSpPr>
          <p:nvPr>
            <p:ph type="dt" sz="half" idx="10"/>
          </p:nvPr>
        </p:nvSpPr>
        <p:spPr/>
        <p:txBody>
          <a:bodyPr/>
          <a:lstStyle/>
          <a:p>
            <a:fld id="{886A1376-6A60-4409-92AA-DE95CF89ED5C}" type="datetimeFigureOut">
              <a:rPr lang="en-US" smtClean="0"/>
              <a:t>10/23/2020</a:t>
            </a:fld>
            <a:endParaRPr lang="en-US"/>
          </a:p>
        </p:txBody>
      </p:sp>
      <p:sp>
        <p:nvSpPr>
          <p:cNvPr id="6" name="Footer Placeholder 5">
            <a:extLst>
              <a:ext uri="{FF2B5EF4-FFF2-40B4-BE49-F238E27FC236}">
                <a16:creationId xmlns:a16="http://schemas.microsoft.com/office/drawing/2014/main" id="{1A1E675C-F69B-4CA8-AF36-DA2019B81C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68B537-25FD-4E0F-8EF2-DB3D259F14EA}"/>
              </a:ext>
            </a:extLst>
          </p:cNvPr>
          <p:cNvSpPr>
            <a:spLocks noGrp="1"/>
          </p:cNvSpPr>
          <p:nvPr>
            <p:ph type="sldNum" sz="quarter" idx="12"/>
          </p:nvPr>
        </p:nvSpPr>
        <p:spPr/>
        <p:txBody>
          <a:bodyPr/>
          <a:lstStyle/>
          <a:p>
            <a:fld id="{A40505A7-1305-4476-ADBB-140BD674BD21}" type="slidenum">
              <a:rPr lang="en-US" smtClean="0"/>
              <a:t>‹#›</a:t>
            </a:fld>
            <a:endParaRPr lang="en-US"/>
          </a:p>
        </p:txBody>
      </p:sp>
    </p:spTree>
    <p:extLst>
      <p:ext uri="{BB962C8B-B14F-4D97-AF65-F5344CB8AC3E}">
        <p14:creationId xmlns:p14="http://schemas.microsoft.com/office/powerpoint/2010/main" val="1132120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E6BB18-BBBB-4D45-952C-C780EE9900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60059C-344B-4E8D-BEFE-CC28454DDE8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D431EB-238D-4985-9EC1-A7FD9F66E8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6A1376-6A60-4409-92AA-DE95CF89ED5C}" type="datetimeFigureOut">
              <a:rPr lang="en-US" smtClean="0"/>
              <a:t>10/23/2020</a:t>
            </a:fld>
            <a:endParaRPr lang="en-US"/>
          </a:p>
        </p:txBody>
      </p:sp>
      <p:sp>
        <p:nvSpPr>
          <p:cNvPr id="5" name="Footer Placeholder 4">
            <a:extLst>
              <a:ext uri="{FF2B5EF4-FFF2-40B4-BE49-F238E27FC236}">
                <a16:creationId xmlns:a16="http://schemas.microsoft.com/office/drawing/2014/main" id="{DB3D0E90-7FB9-445D-A499-2392411D4D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A3141F-B39B-4AEB-8C21-4508A82D44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505A7-1305-4476-ADBB-140BD674BD21}" type="slidenum">
              <a:rPr lang="en-US" smtClean="0"/>
              <a:t>‹#›</a:t>
            </a:fld>
            <a:endParaRPr lang="en-US"/>
          </a:p>
        </p:txBody>
      </p:sp>
    </p:spTree>
    <p:extLst>
      <p:ext uri="{BB962C8B-B14F-4D97-AF65-F5344CB8AC3E}">
        <p14:creationId xmlns:p14="http://schemas.microsoft.com/office/powerpoint/2010/main" val="3162665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2845A-C3A6-4DC1-A130-0354BF73A40F}"/>
              </a:ext>
            </a:extLst>
          </p:cNvPr>
          <p:cNvSpPr>
            <a:spLocks noGrp="1"/>
          </p:cNvSpPr>
          <p:nvPr>
            <p:ph type="ctrTitle"/>
          </p:nvPr>
        </p:nvSpPr>
        <p:spPr>
          <a:xfrm>
            <a:off x="1029049" y="1424366"/>
            <a:ext cx="10133901" cy="2387600"/>
          </a:xfrm>
        </p:spPr>
        <p:txBody>
          <a:bodyPr>
            <a:normAutofit fontScale="90000"/>
          </a:bodyPr>
          <a:lstStyle/>
          <a:p>
            <a:r>
              <a:rPr lang="en-US" dirty="0"/>
              <a:t>Use of 5 MHz overlapping channel BWs to cover spectrum blocks between 5 and 10 MHz</a:t>
            </a:r>
          </a:p>
        </p:txBody>
      </p:sp>
      <p:sp>
        <p:nvSpPr>
          <p:cNvPr id="3" name="Subtitle 2">
            <a:extLst>
              <a:ext uri="{FF2B5EF4-FFF2-40B4-BE49-F238E27FC236}">
                <a16:creationId xmlns:a16="http://schemas.microsoft.com/office/drawing/2014/main" id="{5B27AF0E-698E-4409-899A-5D52E9F77FBA}"/>
              </a:ext>
            </a:extLst>
          </p:cNvPr>
          <p:cNvSpPr>
            <a:spLocks noGrp="1"/>
          </p:cNvSpPr>
          <p:nvPr>
            <p:ph type="subTitle" idx="1"/>
          </p:nvPr>
        </p:nvSpPr>
        <p:spPr>
          <a:xfrm>
            <a:off x="1524000" y="4002632"/>
            <a:ext cx="9144000" cy="1655762"/>
          </a:xfrm>
        </p:spPr>
        <p:txBody>
          <a:bodyPr/>
          <a:lstStyle/>
          <a:p>
            <a:r>
              <a:rPr lang="en-US" sz="2800" dirty="0"/>
              <a:t>T-Mobile USA</a:t>
            </a:r>
          </a:p>
          <a:p>
            <a:endParaRPr lang="en-US" dirty="0"/>
          </a:p>
        </p:txBody>
      </p:sp>
      <p:sp>
        <p:nvSpPr>
          <p:cNvPr id="4" name="Rectangle 3">
            <a:extLst>
              <a:ext uri="{FF2B5EF4-FFF2-40B4-BE49-F238E27FC236}">
                <a16:creationId xmlns:a16="http://schemas.microsoft.com/office/drawing/2014/main" id="{7AF5DA39-D1A4-431E-A638-04AB99442699}"/>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TSG-RAN4 Meeting #97-e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R4-2016455</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Online, , 2 - 13 Nov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9389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419450" y="1493240"/>
            <a:ext cx="6079824" cy="4999635"/>
          </a:xfrm>
        </p:spPr>
        <p:txBody>
          <a:bodyPr>
            <a:normAutofit fontScale="70000" lnSpcReduction="20000"/>
          </a:bodyPr>
          <a:lstStyle/>
          <a:p>
            <a:r>
              <a:rPr lang="en-US" dirty="0"/>
              <a:t>It may be possible to use two overlapping channel bandwidths that are smaller than the operator channel bandwidth to cover the operator’s licensed spectrum. </a:t>
            </a:r>
          </a:p>
          <a:p>
            <a:r>
              <a:rPr lang="en-US" dirty="0"/>
              <a:t>While any individual UE cannot use the entire licensed bandwidth, the network could use the entire bandwidth.</a:t>
            </a:r>
          </a:p>
          <a:p>
            <a:r>
              <a:rPr lang="en-US" dirty="0"/>
              <a:t>New </a:t>
            </a:r>
            <a:r>
              <a:rPr lang="en-US" dirty="0" err="1"/>
              <a:t>gNB</a:t>
            </a:r>
            <a:r>
              <a:rPr lang="en-US" dirty="0"/>
              <a:t> channel BWs may be needed. Some believe the </a:t>
            </a:r>
            <a:r>
              <a:rPr lang="en-US" dirty="0" err="1"/>
              <a:t>gNB</a:t>
            </a:r>
            <a:r>
              <a:rPr lang="en-US" dirty="0"/>
              <a:t> can use overlapping channel BWs, but this could be an implementation issue. </a:t>
            </a:r>
          </a:p>
          <a:p>
            <a:r>
              <a:rPr lang="en-US" dirty="0"/>
              <a:t>For overlapping channels, both channels need to cover the SSB. </a:t>
            </a:r>
          </a:p>
          <a:p>
            <a:r>
              <a:rPr lang="en-US" dirty="0"/>
              <a:t>A 5 MHz carrier has 4.5 MHz of RBs, so two 5 MHz channels can only be offset by a maximum of 900 kHz and still cover the 3.6 MHz SSB. Therefore overlapping 5 MHz channels with a shared SSB can cover 5.9 MHz of spectrum, but cannot cover 7 MHz of licensed spectrum. There is only 3 MHz of overlap (2.5 MHz of overlapping RBs) for two 5 MHz carriers covering 7 MHz</a:t>
            </a:r>
          </a:p>
        </p:txBody>
      </p:sp>
      <p:grpSp>
        <p:nvGrpSpPr>
          <p:cNvPr id="14" name="Group 13">
            <a:extLst>
              <a:ext uri="{FF2B5EF4-FFF2-40B4-BE49-F238E27FC236}">
                <a16:creationId xmlns:a16="http://schemas.microsoft.com/office/drawing/2014/main" id="{4A499A8F-C556-46C7-B22D-69FBB586B0BE}"/>
              </a:ext>
            </a:extLst>
          </p:cNvPr>
          <p:cNvGrpSpPr/>
          <p:nvPr/>
        </p:nvGrpSpPr>
        <p:grpSpPr>
          <a:xfrm>
            <a:off x="6642519" y="1825625"/>
            <a:ext cx="5339294" cy="2422473"/>
            <a:chOff x="6642519" y="1825625"/>
            <a:chExt cx="5339294" cy="2422473"/>
          </a:xfrm>
        </p:grpSpPr>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300" y="3407927"/>
              <a:ext cx="2978186"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0288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7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5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8453572" y="3407926"/>
              <a:ext cx="2982057"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8453572" y="2578780"/>
              <a:ext cx="2978187"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9134331" y="2289630"/>
              <a:ext cx="1769431" cy="276999"/>
            </a:xfrm>
            <a:prstGeom prst="rect">
              <a:avLst/>
            </a:prstGeom>
            <a:noFill/>
          </p:spPr>
          <p:txBody>
            <a:bodyPr wrap="square" rtlCol="0">
              <a:spAutoFit/>
            </a:bodyPr>
            <a:lstStyle/>
            <a:p>
              <a:pPr algn="ctr"/>
              <a:r>
                <a:rPr lang="en-US" sz="1200" dirty="0"/>
                <a:t>5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E6CD789E-3FDA-4F44-8A0C-7C92017AF348}"/>
              </a:ext>
            </a:extLst>
          </p:cNvPr>
          <p:cNvGrpSpPr/>
          <p:nvPr/>
        </p:nvGrpSpPr>
        <p:grpSpPr>
          <a:xfrm>
            <a:off x="7262299" y="3394980"/>
            <a:ext cx="4169460" cy="547520"/>
            <a:chOff x="7262299" y="4787823"/>
            <a:chExt cx="3717511" cy="581131"/>
          </a:xfrm>
        </p:grpSpPr>
        <p:sp>
          <p:nvSpPr>
            <p:cNvPr id="15" name="Rectangle 14">
              <a:extLst>
                <a:ext uri="{FF2B5EF4-FFF2-40B4-BE49-F238E27FC236}">
                  <a16:creationId xmlns:a16="http://schemas.microsoft.com/office/drawing/2014/main" id="{1B0DD19A-AC5C-468D-9917-D891107E78A8}"/>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663622F-CDF7-4D62-84FE-CFE762389DF1}"/>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6A3655E-C43F-454B-898B-E4C22EBC893B}"/>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24B9525-A0B7-4C69-872A-2DBA6DB7ED9C}"/>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02EF5DE-60DB-48AD-8D78-BDFA7EB07DA3}"/>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7CBDD38-3CC8-4F8E-B73C-0EA20A023615}"/>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ED57C68-BA4A-4A38-8BE6-9082C8096190}"/>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28369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channel Bandwidths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493241"/>
            <a:ext cx="5661074" cy="3095538"/>
          </a:xfrm>
        </p:spPr>
        <p:txBody>
          <a:bodyPr>
            <a:normAutofit fontScale="85000" lnSpcReduction="20000"/>
          </a:bodyPr>
          <a:lstStyle/>
          <a:p>
            <a:r>
              <a:rPr lang="en-US" dirty="0"/>
              <a:t>Since two adjacent SSBs would require 40 RBs (7.2 MHz), it is not possible to have two time aligned adjacent SSBs in 7 MHz of spectrum</a:t>
            </a:r>
          </a:p>
          <a:p>
            <a:r>
              <a:rPr lang="en-US" dirty="0"/>
              <a:t>In order that each 5 MHz carrier contains an SSB, the SSBs would need to be offset in time.</a:t>
            </a:r>
          </a:p>
          <a:p>
            <a:r>
              <a:rPr lang="en-US" dirty="0"/>
              <a:t>Overlapping SSBs would unfortunately increase overhead %, but 0.189% (4 symbols per 20 </a:t>
            </a:r>
            <a:r>
              <a:rPr lang="en-US" dirty="0" err="1"/>
              <a:t>ms</a:t>
            </a:r>
            <a:r>
              <a:rPr lang="en-US" dirty="0"/>
              <a:t>) -&gt; 0.377% (worst case)</a:t>
            </a:r>
          </a:p>
        </p:txBody>
      </p:sp>
      <p:sp>
        <p:nvSpPr>
          <p:cNvPr id="4" name="TextBox 3">
            <a:extLst>
              <a:ext uri="{FF2B5EF4-FFF2-40B4-BE49-F238E27FC236}">
                <a16:creationId xmlns:a16="http://schemas.microsoft.com/office/drawing/2014/main" id="{DA0CBABB-46BB-464F-A4EB-950C7CD1F919}"/>
              </a:ext>
            </a:extLst>
          </p:cNvPr>
          <p:cNvSpPr txBox="1"/>
          <p:nvPr/>
        </p:nvSpPr>
        <p:spPr>
          <a:xfrm>
            <a:off x="7338564" y="1825625"/>
            <a:ext cx="4119490" cy="400110"/>
          </a:xfrm>
          <a:prstGeom prst="rect">
            <a:avLst/>
          </a:prstGeom>
          <a:noFill/>
        </p:spPr>
        <p:txBody>
          <a:bodyPr wrap="square" rtlCol="0">
            <a:spAutoFit/>
          </a:bodyPr>
          <a:lstStyle/>
          <a:p>
            <a:pPr algn="ctr"/>
            <a:r>
              <a:rPr lang="en-US" sz="2000" dirty="0"/>
              <a:t>Overlapping channel BWs </a:t>
            </a:r>
          </a:p>
        </p:txBody>
      </p:sp>
      <p:sp>
        <p:nvSpPr>
          <p:cNvPr id="5" name="Rectangle 4">
            <a:extLst>
              <a:ext uri="{FF2B5EF4-FFF2-40B4-BE49-F238E27FC236}">
                <a16:creationId xmlns:a16="http://schemas.microsoft.com/office/drawing/2014/main" id="{09DACA90-0542-4620-A323-055414ABF711}"/>
              </a:ext>
            </a:extLst>
          </p:cNvPr>
          <p:cNvSpPr/>
          <p:nvPr/>
        </p:nvSpPr>
        <p:spPr>
          <a:xfrm>
            <a:off x="7262300" y="3407927"/>
            <a:ext cx="2978186"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7211635" y="2865997"/>
            <a:ext cx="30288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7229807" y="3137049"/>
            <a:ext cx="411949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8145634" y="2893338"/>
            <a:ext cx="2219325" cy="276999"/>
          </a:xfrm>
          <a:prstGeom prst="rect">
            <a:avLst/>
          </a:prstGeom>
          <a:noFill/>
        </p:spPr>
        <p:txBody>
          <a:bodyPr wrap="square" rtlCol="0">
            <a:spAutoFit/>
          </a:bodyPr>
          <a:lstStyle/>
          <a:p>
            <a:pPr algn="ctr"/>
            <a:r>
              <a:rPr lang="en-US" sz="1200" dirty="0"/>
              <a:t>7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8339902" y="2599695"/>
            <a:ext cx="1769431" cy="276999"/>
          </a:xfrm>
          <a:prstGeom prst="rect">
            <a:avLst/>
          </a:prstGeom>
          <a:noFill/>
        </p:spPr>
        <p:txBody>
          <a:bodyPr wrap="square" rtlCol="0">
            <a:spAutoFit/>
          </a:bodyPr>
          <a:lstStyle/>
          <a:p>
            <a:pPr algn="ctr"/>
            <a:r>
              <a:rPr lang="en-US" sz="1200" dirty="0"/>
              <a:t>5 MHz UE CH BW</a:t>
            </a:r>
          </a:p>
        </p:txBody>
      </p:sp>
      <p:sp>
        <p:nvSpPr>
          <p:cNvPr id="10" name="Rectangle 9">
            <a:extLst>
              <a:ext uri="{FF2B5EF4-FFF2-40B4-BE49-F238E27FC236}">
                <a16:creationId xmlns:a16="http://schemas.microsoft.com/office/drawing/2014/main" id="{D4D85EFE-D5C7-4C6D-8E8E-F7B957A5417D}"/>
              </a:ext>
            </a:extLst>
          </p:cNvPr>
          <p:cNvSpPr/>
          <p:nvPr/>
        </p:nvSpPr>
        <p:spPr>
          <a:xfrm>
            <a:off x="8453572" y="3407926"/>
            <a:ext cx="2982057"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a:off x="8453572" y="2578780"/>
            <a:ext cx="2978187"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9134331" y="2289630"/>
            <a:ext cx="1769431" cy="276999"/>
          </a:xfrm>
          <a:prstGeom prst="rect">
            <a:avLst/>
          </a:prstGeom>
          <a:noFill/>
        </p:spPr>
        <p:txBody>
          <a:bodyPr wrap="square" rtlCol="0">
            <a:spAutoFit/>
          </a:bodyPr>
          <a:lstStyle/>
          <a:p>
            <a:pPr algn="ctr"/>
            <a:r>
              <a:rPr lang="en-US" sz="1200" dirty="0"/>
              <a:t>5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6642519" y="1856414"/>
            <a:ext cx="5339294"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E6CD789E-3FDA-4F44-8A0C-7C92017AF348}"/>
              </a:ext>
            </a:extLst>
          </p:cNvPr>
          <p:cNvGrpSpPr/>
          <p:nvPr/>
        </p:nvGrpSpPr>
        <p:grpSpPr>
          <a:xfrm>
            <a:off x="7262299" y="3394980"/>
            <a:ext cx="4169460" cy="547520"/>
            <a:chOff x="7262299" y="4787823"/>
            <a:chExt cx="3717511" cy="581131"/>
          </a:xfrm>
        </p:grpSpPr>
        <p:sp>
          <p:nvSpPr>
            <p:cNvPr id="15" name="Rectangle 14">
              <a:extLst>
                <a:ext uri="{FF2B5EF4-FFF2-40B4-BE49-F238E27FC236}">
                  <a16:creationId xmlns:a16="http://schemas.microsoft.com/office/drawing/2014/main" id="{1B0DD19A-AC5C-468D-9917-D891107E78A8}"/>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663622F-CDF7-4D62-84FE-CFE762389DF1}"/>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6A3655E-C43F-454B-898B-E4C22EBC893B}"/>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24B9525-A0B7-4C69-872A-2DBA6DB7ED9C}"/>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02EF5DE-60DB-48AD-8D78-BDFA7EB07DA3}"/>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7CBDD38-3CC8-4F8E-B73C-0EA20A023615}"/>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ED57C68-BA4A-4A38-8BE6-9082C8096190}"/>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Content Placeholder 2">
            <a:extLst>
              <a:ext uri="{FF2B5EF4-FFF2-40B4-BE49-F238E27FC236}">
                <a16:creationId xmlns:a16="http://schemas.microsoft.com/office/drawing/2014/main" id="{959090FF-AA25-4F6A-9E26-406CD0974167}"/>
              </a:ext>
            </a:extLst>
          </p:cNvPr>
          <p:cNvSpPr txBox="1">
            <a:spLocks/>
          </p:cNvSpPr>
          <p:nvPr/>
        </p:nvSpPr>
        <p:spPr>
          <a:xfrm>
            <a:off x="6257262" y="4352528"/>
            <a:ext cx="5661074" cy="19559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FF0000"/>
                </a:solidFill>
              </a:rPr>
              <a:t>Question: Are there any Issues caused by overlapping SSBs that are offset in time? </a:t>
            </a:r>
          </a:p>
        </p:txBody>
      </p:sp>
      <p:grpSp>
        <p:nvGrpSpPr>
          <p:cNvPr id="18" name="Group 17">
            <a:extLst>
              <a:ext uri="{FF2B5EF4-FFF2-40B4-BE49-F238E27FC236}">
                <a16:creationId xmlns:a16="http://schemas.microsoft.com/office/drawing/2014/main" id="{41D3A702-DD18-42A7-8593-81883C39904E}"/>
              </a:ext>
            </a:extLst>
          </p:cNvPr>
          <p:cNvGrpSpPr/>
          <p:nvPr/>
        </p:nvGrpSpPr>
        <p:grpSpPr>
          <a:xfrm>
            <a:off x="623666" y="4462782"/>
            <a:ext cx="5472334" cy="2247236"/>
            <a:chOff x="623666" y="4462782"/>
            <a:chExt cx="5472334" cy="2247236"/>
          </a:xfrm>
        </p:grpSpPr>
        <p:grpSp>
          <p:nvGrpSpPr>
            <p:cNvPr id="51" name="Group 50">
              <a:extLst>
                <a:ext uri="{FF2B5EF4-FFF2-40B4-BE49-F238E27FC236}">
                  <a16:creationId xmlns:a16="http://schemas.microsoft.com/office/drawing/2014/main" id="{1AC07C70-5C68-4A44-B0C4-D84F7F4DB08B}"/>
                </a:ext>
              </a:extLst>
            </p:cNvPr>
            <p:cNvGrpSpPr/>
            <p:nvPr/>
          </p:nvGrpSpPr>
          <p:grpSpPr>
            <a:xfrm>
              <a:off x="1584007" y="5032231"/>
              <a:ext cx="4169460" cy="547520"/>
              <a:chOff x="7262299" y="4787823"/>
              <a:chExt cx="3717511" cy="581131"/>
            </a:xfrm>
          </p:grpSpPr>
          <p:sp>
            <p:nvSpPr>
              <p:cNvPr id="52" name="Rectangle 51">
                <a:extLst>
                  <a:ext uri="{FF2B5EF4-FFF2-40B4-BE49-F238E27FC236}">
                    <a16:creationId xmlns:a16="http://schemas.microsoft.com/office/drawing/2014/main" id="{49383AE3-C3A0-4207-AFD1-937AFD2C17A3}"/>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4D1BD5DE-9B58-43D0-8D51-05B49507EBAF}"/>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DFFCAB32-C293-4187-A3CF-71B28E745CB4}"/>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7035856D-A241-4230-8642-15C97FE17CBD}"/>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95E7E980-DDEF-42FF-ACE4-777334E06D20}"/>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50FF584E-79D0-430E-AFF0-FFF4D1B755A1}"/>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E006790B-F1D8-4661-A9F5-4F9244DD88A2}"/>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a16="http://schemas.microsoft.com/office/drawing/2014/main" id="{03DB1781-37A4-4B4D-B45A-F21875ECCB31}"/>
                </a:ext>
              </a:extLst>
            </p:cNvPr>
            <p:cNvGrpSpPr/>
            <p:nvPr/>
          </p:nvGrpSpPr>
          <p:grpSpPr>
            <a:xfrm>
              <a:off x="1584007" y="5577593"/>
              <a:ext cx="4169460" cy="547520"/>
              <a:chOff x="7262299" y="4787823"/>
              <a:chExt cx="3717511" cy="581131"/>
            </a:xfrm>
          </p:grpSpPr>
          <p:sp>
            <p:nvSpPr>
              <p:cNvPr id="60" name="Rectangle 59">
                <a:extLst>
                  <a:ext uri="{FF2B5EF4-FFF2-40B4-BE49-F238E27FC236}">
                    <a16:creationId xmlns:a16="http://schemas.microsoft.com/office/drawing/2014/main" id="{A24B856A-6FFA-41AF-AE96-DC18E5E17F07}"/>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8AAAA8A-1F02-4330-9020-A1D4833B13D2}"/>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DC029453-94BB-42D8-8ABF-C2DF808560C5}"/>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F7A4C65C-3E31-4881-B3DC-F348410358D8}"/>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BB0D118A-2B27-4365-8350-B2E81BE20AD6}"/>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594214E9-53FB-43E1-AE25-C4BE7542D5B4}"/>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B04304EB-DEBE-4D8D-A805-A01C8E5724BE}"/>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Rectangle 66">
              <a:extLst>
                <a:ext uri="{FF2B5EF4-FFF2-40B4-BE49-F238E27FC236}">
                  <a16:creationId xmlns:a16="http://schemas.microsoft.com/office/drawing/2014/main" id="{7485A845-997B-4919-A9E2-9949086A6581}"/>
                </a:ext>
              </a:extLst>
            </p:cNvPr>
            <p:cNvSpPr/>
            <p:nvPr/>
          </p:nvSpPr>
          <p:spPr>
            <a:xfrm>
              <a:off x="1737408" y="5043020"/>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SSB1</a:t>
              </a:r>
            </a:p>
          </p:txBody>
        </p:sp>
        <p:sp>
          <p:nvSpPr>
            <p:cNvPr id="68" name="Rectangle 67">
              <a:extLst>
                <a:ext uri="{FF2B5EF4-FFF2-40B4-BE49-F238E27FC236}">
                  <a16:creationId xmlns:a16="http://schemas.microsoft.com/office/drawing/2014/main" id="{4698CB9A-ECA2-4A74-BFCE-7AAAFA38ECBC}"/>
                </a:ext>
              </a:extLst>
            </p:cNvPr>
            <p:cNvSpPr/>
            <p:nvPr/>
          </p:nvSpPr>
          <p:spPr>
            <a:xfrm>
              <a:off x="3442999" y="5582987"/>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SSB2</a:t>
              </a:r>
            </a:p>
          </p:txBody>
        </p:sp>
        <p:cxnSp>
          <p:nvCxnSpPr>
            <p:cNvPr id="69" name="Straight Arrow Connector 68">
              <a:extLst>
                <a:ext uri="{FF2B5EF4-FFF2-40B4-BE49-F238E27FC236}">
                  <a16:creationId xmlns:a16="http://schemas.microsoft.com/office/drawing/2014/main" id="{158F58C0-20F9-473F-A205-D89FD8CC2166}"/>
                </a:ext>
              </a:extLst>
            </p:cNvPr>
            <p:cNvCxnSpPr/>
            <p:nvPr/>
          </p:nvCxnSpPr>
          <p:spPr>
            <a:xfrm>
              <a:off x="1115736" y="4739781"/>
              <a:ext cx="49802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E16861B8-0B72-413D-871D-E8D976B45799}"/>
                </a:ext>
              </a:extLst>
            </p:cNvPr>
            <p:cNvSpPr txBox="1"/>
            <p:nvPr/>
          </p:nvSpPr>
          <p:spPr>
            <a:xfrm>
              <a:off x="2600705" y="4462782"/>
              <a:ext cx="1769431" cy="276999"/>
            </a:xfrm>
            <a:prstGeom prst="rect">
              <a:avLst/>
            </a:prstGeom>
            <a:noFill/>
          </p:spPr>
          <p:txBody>
            <a:bodyPr wrap="square" rtlCol="0">
              <a:spAutoFit/>
            </a:bodyPr>
            <a:lstStyle/>
            <a:p>
              <a:pPr algn="ctr"/>
              <a:r>
                <a:rPr lang="en-US" sz="1200" dirty="0"/>
                <a:t>Frequency</a:t>
              </a:r>
            </a:p>
          </p:txBody>
        </p:sp>
        <p:cxnSp>
          <p:nvCxnSpPr>
            <p:cNvPr id="71" name="Straight Arrow Connector 70">
              <a:extLst>
                <a:ext uri="{FF2B5EF4-FFF2-40B4-BE49-F238E27FC236}">
                  <a16:creationId xmlns:a16="http://schemas.microsoft.com/office/drawing/2014/main" id="{BDAFA226-D14D-4447-A725-27AAF1A639C9}"/>
                </a:ext>
              </a:extLst>
            </p:cNvPr>
            <p:cNvCxnSpPr>
              <a:cxnSpLocks/>
            </p:cNvCxnSpPr>
            <p:nvPr/>
          </p:nvCxnSpPr>
          <p:spPr>
            <a:xfrm>
              <a:off x="1115736" y="4749154"/>
              <a:ext cx="0" cy="13576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53DF3E6D-7722-4337-B207-CA3B9E5E43A4}"/>
                </a:ext>
              </a:extLst>
            </p:cNvPr>
            <p:cNvSpPr txBox="1"/>
            <p:nvPr/>
          </p:nvSpPr>
          <p:spPr>
            <a:xfrm>
              <a:off x="623666" y="5226259"/>
              <a:ext cx="568916" cy="276999"/>
            </a:xfrm>
            <a:prstGeom prst="rect">
              <a:avLst/>
            </a:prstGeom>
            <a:noFill/>
          </p:spPr>
          <p:txBody>
            <a:bodyPr wrap="square" rtlCol="0">
              <a:spAutoFit/>
            </a:bodyPr>
            <a:lstStyle/>
            <a:p>
              <a:pPr algn="ctr"/>
              <a:r>
                <a:rPr lang="en-US" sz="1200" dirty="0"/>
                <a:t>Time</a:t>
              </a:r>
            </a:p>
          </p:txBody>
        </p:sp>
        <p:cxnSp>
          <p:nvCxnSpPr>
            <p:cNvPr id="47" name="Straight Arrow Connector 46">
              <a:extLst>
                <a:ext uri="{FF2B5EF4-FFF2-40B4-BE49-F238E27FC236}">
                  <a16:creationId xmlns:a16="http://schemas.microsoft.com/office/drawing/2014/main" id="{4946A648-D2F2-4DC4-AA02-BDCC949F18DC}"/>
                </a:ext>
              </a:extLst>
            </p:cNvPr>
            <p:cNvCxnSpPr>
              <a:cxnSpLocks/>
            </p:cNvCxnSpPr>
            <p:nvPr/>
          </p:nvCxnSpPr>
          <p:spPr>
            <a:xfrm>
              <a:off x="1577458" y="6699321"/>
              <a:ext cx="3028850"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488ECDAA-51FB-4498-983E-7E2589FA5FE2}"/>
                </a:ext>
              </a:extLst>
            </p:cNvPr>
            <p:cNvSpPr txBox="1"/>
            <p:nvPr/>
          </p:nvSpPr>
          <p:spPr>
            <a:xfrm>
              <a:off x="2705725" y="6433019"/>
              <a:ext cx="1769431" cy="276999"/>
            </a:xfrm>
            <a:prstGeom prst="rect">
              <a:avLst/>
            </a:prstGeom>
            <a:noFill/>
          </p:spPr>
          <p:txBody>
            <a:bodyPr wrap="square" rtlCol="0">
              <a:spAutoFit/>
            </a:bodyPr>
            <a:lstStyle/>
            <a:p>
              <a:pPr algn="ctr"/>
              <a:r>
                <a:rPr lang="en-US" sz="1200" dirty="0"/>
                <a:t>5 MHz UE CH BW</a:t>
              </a:r>
            </a:p>
          </p:txBody>
        </p:sp>
        <p:cxnSp>
          <p:nvCxnSpPr>
            <p:cNvPr id="49" name="Straight Arrow Connector 48">
              <a:extLst>
                <a:ext uri="{FF2B5EF4-FFF2-40B4-BE49-F238E27FC236}">
                  <a16:creationId xmlns:a16="http://schemas.microsoft.com/office/drawing/2014/main" id="{CAC7195D-7594-4530-8FA3-9EC30C71FDC6}"/>
                </a:ext>
              </a:extLst>
            </p:cNvPr>
            <p:cNvCxnSpPr>
              <a:cxnSpLocks/>
            </p:cNvCxnSpPr>
            <p:nvPr/>
          </p:nvCxnSpPr>
          <p:spPr>
            <a:xfrm>
              <a:off x="2819395" y="6412104"/>
              <a:ext cx="2978187" cy="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8DB9643-19A1-40CF-9EB8-D60AD3FABB0A}"/>
                </a:ext>
              </a:extLst>
            </p:cNvPr>
            <p:cNvSpPr txBox="1"/>
            <p:nvPr/>
          </p:nvSpPr>
          <p:spPr>
            <a:xfrm>
              <a:off x="3500154" y="6122954"/>
              <a:ext cx="1769431" cy="276999"/>
            </a:xfrm>
            <a:prstGeom prst="rect">
              <a:avLst/>
            </a:prstGeom>
            <a:noFill/>
          </p:spPr>
          <p:txBody>
            <a:bodyPr wrap="square" rtlCol="0">
              <a:spAutoFit/>
            </a:bodyPr>
            <a:lstStyle/>
            <a:p>
              <a:pPr algn="ctr"/>
              <a:r>
                <a:rPr lang="en-US" sz="1200" dirty="0"/>
                <a:t>5 MHz UE CH BW</a:t>
              </a:r>
            </a:p>
          </p:txBody>
        </p:sp>
      </p:grpSp>
    </p:spTree>
    <p:extLst>
      <p:ext uri="{BB962C8B-B14F-4D97-AF65-F5344CB8AC3E}">
        <p14:creationId xmlns:p14="http://schemas.microsoft.com/office/powerpoint/2010/main" val="3025937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Time offset SSBs?</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38200" y="1493240"/>
            <a:ext cx="5661074" cy="4848829"/>
          </a:xfrm>
        </p:spPr>
        <p:txBody>
          <a:bodyPr>
            <a:normAutofit/>
          </a:bodyPr>
          <a:lstStyle/>
          <a:p>
            <a:r>
              <a:rPr lang="en-US" dirty="0"/>
              <a:t>If the SSBs are offset in time and the </a:t>
            </a:r>
            <a:r>
              <a:rPr lang="en-US" dirty="0" err="1"/>
              <a:t>gNB</a:t>
            </a:r>
            <a:r>
              <a:rPr lang="en-US" dirty="0"/>
              <a:t> wants to move a UE from one carrier to another for load balancing, does the UE need to resync to find the SSB on the other carrier or is there signaling for the network to tell the UE the offset of the SSB in the other carrier?</a:t>
            </a:r>
          </a:p>
          <a:p>
            <a:r>
              <a:rPr lang="en-US" dirty="0"/>
              <a:t>The UE may not be able to receive on the one carrier and scan for the SSB on the other carrier, so resync would disrupt service. </a:t>
            </a:r>
          </a:p>
        </p:txBody>
      </p:sp>
      <p:grpSp>
        <p:nvGrpSpPr>
          <p:cNvPr id="51" name="Group 50">
            <a:extLst>
              <a:ext uri="{FF2B5EF4-FFF2-40B4-BE49-F238E27FC236}">
                <a16:creationId xmlns:a16="http://schemas.microsoft.com/office/drawing/2014/main" id="{1AC07C70-5C68-4A44-B0C4-D84F7F4DB08B}"/>
              </a:ext>
            </a:extLst>
          </p:cNvPr>
          <p:cNvGrpSpPr/>
          <p:nvPr/>
        </p:nvGrpSpPr>
        <p:grpSpPr>
          <a:xfrm>
            <a:off x="7347244" y="2486841"/>
            <a:ext cx="4169460" cy="547520"/>
            <a:chOff x="7262299" y="4787823"/>
            <a:chExt cx="3717511" cy="581131"/>
          </a:xfrm>
        </p:grpSpPr>
        <p:sp>
          <p:nvSpPr>
            <p:cNvPr id="52" name="Rectangle 51">
              <a:extLst>
                <a:ext uri="{FF2B5EF4-FFF2-40B4-BE49-F238E27FC236}">
                  <a16:creationId xmlns:a16="http://schemas.microsoft.com/office/drawing/2014/main" id="{49383AE3-C3A0-4207-AFD1-937AFD2C17A3}"/>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4D1BD5DE-9B58-43D0-8D51-05B49507EBAF}"/>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DFFCAB32-C293-4187-A3CF-71B28E745CB4}"/>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7035856D-A241-4230-8642-15C97FE17CBD}"/>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95E7E980-DDEF-42FF-ACE4-777334E06D20}"/>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50FF584E-79D0-430E-AFF0-FFF4D1B755A1}"/>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a:extLst>
                <a:ext uri="{FF2B5EF4-FFF2-40B4-BE49-F238E27FC236}">
                  <a16:creationId xmlns:a16="http://schemas.microsoft.com/office/drawing/2014/main" id="{E006790B-F1D8-4661-A9F5-4F9244DD88A2}"/>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a16="http://schemas.microsoft.com/office/drawing/2014/main" id="{03DB1781-37A4-4B4D-B45A-F21875ECCB31}"/>
              </a:ext>
            </a:extLst>
          </p:cNvPr>
          <p:cNvGrpSpPr/>
          <p:nvPr/>
        </p:nvGrpSpPr>
        <p:grpSpPr>
          <a:xfrm>
            <a:off x="7350251" y="4671373"/>
            <a:ext cx="4169460" cy="547520"/>
            <a:chOff x="7262299" y="4787823"/>
            <a:chExt cx="3717511" cy="581131"/>
          </a:xfrm>
        </p:grpSpPr>
        <p:sp>
          <p:nvSpPr>
            <p:cNvPr id="60" name="Rectangle 59">
              <a:extLst>
                <a:ext uri="{FF2B5EF4-FFF2-40B4-BE49-F238E27FC236}">
                  <a16:creationId xmlns:a16="http://schemas.microsoft.com/office/drawing/2014/main" id="{A24B856A-6FFA-41AF-AE96-DC18E5E17F07}"/>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8AAAA8A-1F02-4330-9020-A1D4833B13D2}"/>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DC029453-94BB-42D8-8ABF-C2DF808560C5}"/>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F7A4C65C-3E31-4881-B3DC-F348410358D8}"/>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BB0D118A-2B27-4365-8350-B2E81BE20AD6}"/>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594214E9-53FB-43E1-AE25-C4BE7542D5B4}"/>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B04304EB-DEBE-4D8D-A805-A01C8E5724BE}"/>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7" name="Rectangle 66">
            <a:extLst>
              <a:ext uri="{FF2B5EF4-FFF2-40B4-BE49-F238E27FC236}">
                <a16:creationId xmlns:a16="http://schemas.microsoft.com/office/drawing/2014/main" id="{7485A845-997B-4919-A9E2-9949086A6581}"/>
              </a:ext>
            </a:extLst>
          </p:cNvPr>
          <p:cNvSpPr/>
          <p:nvPr/>
        </p:nvSpPr>
        <p:spPr>
          <a:xfrm>
            <a:off x="7500645" y="2497630"/>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SSB1</a:t>
            </a:r>
          </a:p>
        </p:txBody>
      </p:sp>
      <p:sp>
        <p:nvSpPr>
          <p:cNvPr id="68" name="Rectangle 67">
            <a:extLst>
              <a:ext uri="{FF2B5EF4-FFF2-40B4-BE49-F238E27FC236}">
                <a16:creationId xmlns:a16="http://schemas.microsoft.com/office/drawing/2014/main" id="{4698CB9A-ECA2-4A74-BFCE-7AAAFA38ECBC}"/>
              </a:ext>
            </a:extLst>
          </p:cNvPr>
          <p:cNvSpPr/>
          <p:nvPr/>
        </p:nvSpPr>
        <p:spPr>
          <a:xfrm>
            <a:off x="9209243" y="4676767"/>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SSB2</a:t>
            </a:r>
          </a:p>
        </p:txBody>
      </p:sp>
      <p:cxnSp>
        <p:nvCxnSpPr>
          <p:cNvPr id="69" name="Straight Arrow Connector 68">
            <a:extLst>
              <a:ext uri="{FF2B5EF4-FFF2-40B4-BE49-F238E27FC236}">
                <a16:creationId xmlns:a16="http://schemas.microsoft.com/office/drawing/2014/main" id="{158F58C0-20F9-473F-A205-D89FD8CC2166}"/>
              </a:ext>
            </a:extLst>
          </p:cNvPr>
          <p:cNvCxnSpPr/>
          <p:nvPr/>
        </p:nvCxnSpPr>
        <p:spPr>
          <a:xfrm>
            <a:off x="6878973" y="2194391"/>
            <a:ext cx="498026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E16861B8-0B72-413D-871D-E8D976B45799}"/>
              </a:ext>
            </a:extLst>
          </p:cNvPr>
          <p:cNvSpPr txBox="1"/>
          <p:nvPr/>
        </p:nvSpPr>
        <p:spPr>
          <a:xfrm>
            <a:off x="8363942" y="1917392"/>
            <a:ext cx="1769431" cy="276999"/>
          </a:xfrm>
          <a:prstGeom prst="rect">
            <a:avLst/>
          </a:prstGeom>
          <a:noFill/>
        </p:spPr>
        <p:txBody>
          <a:bodyPr wrap="square" rtlCol="0">
            <a:spAutoFit/>
          </a:bodyPr>
          <a:lstStyle/>
          <a:p>
            <a:pPr algn="ctr"/>
            <a:r>
              <a:rPr lang="en-US" sz="1200" dirty="0"/>
              <a:t>Frequency</a:t>
            </a:r>
          </a:p>
        </p:txBody>
      </p:sp>
      <p:cxnSp>
        <p:nvCxnSpPr>
          <p:cNvPr id="71" name="Straight Arrow Connector 70">
            <a:extLst>
              <a:ext uri="{FF2B5EF4-FFF2-40B4-BE49-F238E27FC236}">
                <a16:creationId xmlns:a16="http://schemas.microsoft.com/office/drawing/2014/main" id="{BDAFA226-D14D-4447-A725-27AAF1A639C9}"/>
              </a:ext>
            </a:extLst>
          </p:cNvPr>
          <p:cNvCxnSpPr>
            <a:cxnSpLocks/>
          </p:cNvCxnSpPr>
          <p:nvPr/>
        </p:nvCxnSpPr>
        <p:spPr>
          <a:xfrm>
            <a:off x="6878973" y="2203764"/>
            <a:ext cx="0" cy="37020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53DF3E6D-7722-4337-B207-CA3B9E5E43A4}"/>
              </a:ext>
            </a:extLst>
          </p:cNvPr>
          <p:cNvSpPr txBox="1"/>
          <p:nvPr/>
        </p:nvSpPr>
        <p:spPr>
          <a:xfrm>
            <a:off x="6334907" y="4123021"/>
            <a:ext cx="568916" cy="276999"/>
          </a:xfrm>
          <a:prstGeom prst="rect">
            <a:avLst/>
          </a:prstGeom>
          <a:noFill/>
        </p:spPr>
        <p:txBody>
          <a:bodyPr wrap="square" rtlCol="0">
            <a:spAutoFit/>
          </a:bodyPr>
          <a:lstStyle/>
          <a:p>
            <a:pPr algn="ctr"/>
            <a:r>
              <a:rPr lang="en-US" sz="1200" dirty="0"/>
              <a:t>Time</a:t>
            </a:r>
          </a:p>
        </p:txBody>
      </p:sp>
      <p:cxnSp>
        <p:nvCxnSpPr>
          <p:cNvPr id="47" name="Straight Arrow Connector 46">
            <a:extLst>
              <a:ext uri="{FF2B5EF4-FFF2-40B4-BE49-F238E27FC236}">
                <a16:creationId xmlns:a16="http://schemas.microsoft.com/office/drawing/2014/main" id="{4946A648-D2F2-4DC4-AA02-BDCC949F18DC}"/>
              </a:ext>
            </a:extLst>
          </p:cNvPr>
          <p:cNvCxnSpPr>
            <a:cxnSpLocks/>
          </p:cNvCxnSpPr>
          <p:nvPr/>
        </p:nvCxnSpPr>
        <p:spPr>
          <a:xfrm>
            <a:off x="7343702" y="5793101"/>
            <a:ext cx="2946208"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488ECDAA-51FB-4498-983E-7E2589FA5FE2}"/>
              </a:ext>
            </a:extLst>
          </p:cNvPr>
          <p:cNvSpPr txBox="1"/>
          <p:nvPr/>
        </p:nvSpPr>
        <p:spPr>
          <a:xfrm>
            <a:off x="8471969" y="5526799"/>
            <a:ext cx="1769431" cy="276999"/>
          </a:xfrm>
          <a:prstGeom prst="rect">
            <a:avLst/>
          </a:prstGeom>
          <a:noFill/>
        </p:spPr>
        <p:txBody>
          <a:bodyPr wrap="square" rtlCol="0">
            <a:spAutoFit/>
          </a:bodyPr>
          <a:lstStyle/>
          <a:p>
            <a:pPr algn="ctr"/>
            <a:r>
              <a:rPr lang="en-US" sz="1200" dirty="0"/>
              <a:t>5 MHz UE CH BW</a:t>
            </a:r>
          </a:p>
        </p:txBody>
      </p:sp>
      <p:cxnSp>
        <p:nvCxnSpPr>
          <p:cNvPr id="49" name="Straight Arrow Connector 48">
            <a:extLst>
              <a:ext uri="{FF2B5EF4-FFF2-40B4-BE49-F238E27FC236}">
                <a16:creationId xmlns:a16="http://schemas.microsoft.com/office/drawing/2014/main" id="{CAC7195D-7594-4530-8FA3-9EC30C71FDC6}"/>
              </a:ext>
            </a:extLst>
          </p:cNvPr>
          <p:cNvCxnSpPr>
            <a:cxnSpLocks/>
          </p:cNvCxnSpPr>
          <p:nvPr/>
        </p:nvCxnSpPr>
        <p:spPr>
          <a:xfrm flipV="1">
            <a:off x="8585639" y="5491184"/>
            <a:ext cx="2931065" cy="147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8DB9643-19A1-40CF-9EB8-D60AD3FABB0A}"/>
              </a:ext>
            </a:extLst>
          </p:cNvPr>
          <p:cNvSpPr txBox="1"/>
          <p:nvPr/>
        </p:nvSpPr>
        <p:spPr>
          <a:xfrm>
            <a:off x="9266398" y="5216734"/>
            <a:ext cx="1769431" cy="276999"/>
          </a:xfrm>
          <a:prstGeom prst="rect">
            <a:avLst/>
          </a:prstGeom>
          <a:noFill/>
        </p:spPr>
        <p:txBody>
          <a:bodyPr wrap="square" rtlCol="0">
            <a:spAutoFit/>
          </a:bodyPr>
          <a:lstStyle/>
          <a:p>
            <a:pPr algn="ctr"/>
            <a:r>
              <a:rPr lang="en-US" sz="1200" dirty="0"/>
              <a:t>5 MHz UE CH BW</a:t>
            </a:r>
          </a:p>
        </p:txBody>
      </p:sp>
      <p:grpSp>
        <p:nvGrpSpPr>
          <p:cNvPr id="74" name="Group 73">
            <a:extLst>
              <a:ext uri="{FF2B5EF4-FFF2-40B4-BE49-F238E27FC236}">
                <a16:creationId xmlns:a16="http://schemas.microsoft.com/office/drawing/2014/main" id="{A0BA44D6-4074-4519-AABD-FB2A553551CB}"/>
              </a:ext>
            </a:extLst>
          </p:cNvPr>
          <p:cNvGrpSpPr/>
          <p:nvPr/>
        </p:nvGrpSpPr>
        <p:grpSpPr>
          <a:xfrm>
            <a:off x="7347244" y="3024745"/>
            <a:ext cx="4169460" cy="547520"/>
            <a:chOff x="7262299" y="4787823"/>
            <a:chExt cx="3717511" cy="581131"/>
          </a:xfrm>
        </p:grpSpPr>
        <p:sp>
          <p:nvSpPr>
            <p:cNvPr id="75" name="Rectangle 74">
              <a:extLst>
                <a:ext uri="{FF2B5EF4-FFF2-40B4-BE49-F238E27FC236}">
                  <a16:creationId xmlns:a16="http://schemas.microsoft.com/office/drawing/2014/main" id="{8B6F3474-2DAD-42DB-8802-638384E74299}"/>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F28EBE3F-C80E-45A8-956D-566137B4F829}"/>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F3897F9A-7C58-462A-BAEF-0F1F829A9A7B}"/>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D3F78D15-F403-4108-9C3E-D3AD4F6A6550}"/>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a:extLst>
                <a:ext uri="{FF2B5EF4-FFF2-40B4-BE49-F238E27FC236}">
                  <a16:creationId xmlns:a16="http://schemas.microsoft.com/office/drawing/2014/main" id="{B7E985B3-7C8C-4773-9473-89E9F832FE2A}"/>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a:extLst>
                <a:ext uri="{FF2B5EF4-FFF2-40B4-BE49-F238E27FC236}">
                  <a16:creationId xmlns:a16="http://schemas.microsoft.com/office/drawing/2014/main" id="{40D78131-520E-4F37-B50B-42CEE3A4594F}"/>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F8590B61-E937-4829-8FEA-AA89E449D0AE}"/>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2" name="Group 81">
            <a:extLst>
              <a:ext uri="{FF2B5EF4-FFF2-40B4-BE49-F238E27FC236}">
                <a16:creationId xmlns:a16="http://schemas.microsoft.com/office/drawing/2014/main" id="{AC4D48FB-6C72-4560-A45D-91C5E35BF03B}"/>
              </a:ext>
            </a:extLst>
          </p:cNvPr>
          <p:cNvGrpSpPr/>
          <p:nvPr/>
        </p:nvGrpSpPr>
        <p:grpSpPr>
          <a:xfrm>
            <a:off x="7347244" y="3570107"/>
            <a:ext cx="4169460" cy="547520"/>
            <a:chOff x="7262299" y="4787823"/>
            <a:chExt cx="3717511" cy="581131"/>
          </a:xfrm>
        </p:grpSpPr>
        <p:sp>
          <p:nvSpPr>
            <p:cNvPr id="83" name="Rectangle 82">
              <a:extLst>
                <a:ext uri="{FF2B5EF4-FFF2-40B4-BE49-F238E27FC236}">
                  <a16:creationId xmlns:a16="http://schemas.microsoft.com/office/drawing/2014/main" id="{9E3C7E1A-9F61-4231-8810-2522A94AFE80}"/>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AC6550E9-2B59-465E-B07E-DC5A84458A5F}"/>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647B9D78-86E1-4C6C-9F61-11E59204E74F}"/>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B72B41B2-0ABA-4A60-9409-788AD6C68C46}"/>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41892754-7E4A-494D-8FEA-A2F8FCBA217E}"/>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67A2239F-A888-45B4-9431-7EB64A108696}"/>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2D6E6C2D-5EA5-4E2B-9884-534073DAC345}"/>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0" name="Group 89">
            <a:extLst>
              <a:ext uri="{FF2B5EF4-FFF2-40B4-BE49-F238E27FC236}">
                <a16:creationId xmlns:a16="http://schemas.microsoft.com/office/drawing/2014/main" id="{54A7AF2E-5DF9-41E3-9DD9-BFB6C46A2CAD}"/>
              </a:ext>
            </a:extLst>
          </p:cNvPr>
          <p:cNvGrpSpPr/>
          <p:nvPr/>
        </p:nvGrpSpPr>
        <p:grpSpPr>
          <a:xfrm>
            <a:off x="7347244" y="4123021"/>
            <a:ext cx="4169460" cy="547520"/>
            <a:chOff x="7262299" y="4787823"/>
            <a:chExt cx="3717511" cy="581131"/>
          </a:xfrm>
        </p:grpSpPr>
        <p:sp>
          <p:nvSpPr>
            <p:cNvPr id="91" name="Rectangle 90">
              <a:extLst>
                <a:ext uri="{FF2B5EF4-FFF2-40B4-BE49-F238E27FC236}">
                  <a16:creationId xmlns:a16="http://schemas.microsoft.com/office/drawing/2014/main" id="{D6D4CF45-2E44-4E55-8B3E-A5DEC1650815}"/>
                </a:ext>
              </a:extLst>
            </p:cNvPr>
            <p:cNvSpPr/>
            <p:nvPr/>
          </p:nvSpPr>
          <p:spPr>
            <a:xfrm>
              <a:off x="7262299"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E940E078-A5BF-4D9F-8D33-911F59D0B337}"/>
                </a:ext>
              </a:extLst>
            </p:cNvPr>
            <p:cNvSpPr/>
            <p:nvPr/>
          </p:nvSpPr>
          <p:spPr>
            <a:xfrm>
              <a:off x="7793372" y="4790114"/>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3FA108DE-5FD2-4B7C-8E43-EEF622FDB5C0}"/>
                </a:ext>
              </a:extLst>
            </p:cNvPr>
            <p:cNvSpPr/>
            <p:nvPr/>
          </p:nvSpPr>
          <p:spPr>
            <a:xfrm>
              <a:off x="8324445"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423710EE-A03A-458A-842C-DA160F9DA12D}"/>
                </a:ext>
              </a:extLst>
            </p:cNvPr>
            <p:cNvSpPr/>
            <p:nvPr/>
          </p:nvSpPr>
          <p:spPr>
            <a:xfrm>
              <a:off x="8855518"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FF290424-BE85-4816-B401-7FD900921750}"/>
                </a:ext>
              </a:extLst>
            </p:cNvPr>
            <p:cNvSpPr/>
            <p:nvPr/>
          </p:nvSpPr>
          <p:spPr>
            <a:xfrm>
              <a:off x="9386591"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51E57475-7C42-4062-8611-B8C32CBB676F}"/>
                </a:ext>
              </a:extLst>
            </p:cNvPr>
            <p:cNvSpPr/>
            <p:nvPr/>
          </p:nvSpPr>
          <p:spPr>
            <a:xfrm>
              <a:off x="9917664"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289A393C-10E5-412C-8767-D4E1FBC0B6FE}"/>
                </a:ext>
              </a:extLst>
            </p:cNvPr>
            <p:cNvSpPr/>
            <p:nvPr/>
          </p:nvSpPr>
          <p:spPr>
            <a:xfrm>
              <a:off x="10448737" y="4787823"/>
              <a:ext cx="531073" cy="5788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2" name="Straight Connector 21">
            <a:extLst>
              <a:ext uri="{FF2B5EF4-FFF2-40B4-BE49-F238E27FC236}">
                <a16:creationId xmlns:a16="http://schemas.microsoft.com/office/drawing/2014/main" id="{2FD8D072-58C5-4AD3-9A6E-6EC92FC894E8}"/>
              </a:ext>
            </a:extLst>
          </p:cNvPr>
          <p:cNvCxnSpPr/>
          <p:nvPr/>
        </p:nvCxnSpPr>
        <p:spPr>
          <a:xfrm flipV="1">
            <a:off x="7350251" y="2203764"/>
            <a:ext cx="0" cy="3993160"/>
          </a:xfrm>
          <a:prstGeom prst="line">
            <a:avLst/>
          </a:prstGeom>
          <a:ln w="381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8" name="Straight Connector 97">
            <a:extLst>
              <a:ext uri="{FF2B5EF4-FFF2-40B4-BE49-F238E27FC236}">
                <a16:creationId xmlns:a16="http://schemas.microsoft.com/office/drawing/2014/main" id="{A40E9F0E-1D7A-4377-887B-24F27162ADED}"/>
              </a:ext>
            </a:extLst>
          </p:cNvPr>
          <p:cNvCxnSpPr/>
          <p:nvPr/>
        </p:nvCxnSpPr>
        <p:spPr>
          <a:xfrm flipV="1">
            <a:off x="10325430" y="2203764"/>
            <a:ext cx="0" cy="3993160"/>
          </a:xfrm>
          <a:prstGeom prst="line">
            <a:avLst/>
          </a:prstGeom>
          <a:ln w="3810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9" name="Straight Connector 98">
            <a:extLst>
              <a:ext uri="{FF2B5EF4-FFF2-40B4-BE49-F238E27FC236}">
                <a16:creationId xmlns:a16="http://schemas.microsoft.com/office/drawing/2014/main" id="{A4C91FC1-8D7B-4F8B-9F7F-4B9056C0B896}"/>
              </a:ext>
            </a:extLst>
          </p:cNvPr>
          <p:cNvCxnSpPr/>
          <p:nvPr/>
        </p:nvCxnSpPr>
        <p:spPr>
          <a:xfrm flipV="1">
            <a:off x="8538518" y="2203764"/>
            <a:ext cx="0" cy="3993160"/>
          </a:xfrm>
          <a:prstGeom prst="line">
            <a:avLst/>
          </a:prstGeom>
          <a:ln w="3810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0" name="Straight Connector 99">
            <a:extLst>
              <a:ext uri="{FF2B5EF4-FFF2-40B4-BE49-F238E27FC236}">
                <a16:creationId xmlns:a16="http://schemas.microsoft.com/office/drawing/2014/main" id="{18F48645-97D1-4EB3-A14B-6BC059B10B81}"/>
              </a:ext>
            </a:extLst>
          </p:cNvPr>
          <p:cNvCxnSpPr/>
          <p:nvPr/>
        </p:nvCxnSpPr>
        <p:spPr>
          <a:xfrm flipV="1">
            <a:off x="11516704" y="2203764"/>
            <a:ext cx="0" cy="3993160"/>
          </a:xfrm>
          <a:prstGeom prst="line">
            <a:avLst/>
          </a:prstGeom>
          <a:ln w="38100" cap="flat" cmpd="sng" algn="ctr">
            <a:solidFill>
              <a:schemeClr val="accent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32989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26D87-AC6F-4661-9AC3-A78849D0E440}"/>
              </a:ext>
            </a:extLst>
          </p:cNvPr>
          <p:cNvSpPr>
            <a:spLocks noGrp="1"/>
          </p:cNvSpPr>
          <p:nvPr>
            <p:ph type="title"/>
          </p:nvPr>
        </p:nvSpPr>
        <p:spPr/>
        <p:txBody>
          <a:bodyPr/>
          <a:lstStyle/>
          <a:p>
            <a:r>
              <a:rPr lang="en-US" dirty="0"/>
              <a:t>Overlapping channel Bandwidths for 8-10 MHz of licensed spectrum</a:t>
            </a:r>
          </a:p>
        </p:txBody>
      </p:sp>
      <p:sp>
        <p:nvSpPr>
          <p:cNvPr id="3" name="Content Placeholder 2">
            <a:extLst>
              <a:ext uri="{FF2B5EF4-FFF2-40B4-BE49-F238E27FC236}">
                <a16:creationId xmlns:a16="http://schemas.microsoft.com/office/drawing/2014/main" id="{CBD4BB73-1F04-4BE0-8E17-C112595AE83C}"/>
              </a:ext>
            </a:extLst>
          </p:cNvPr>
          <p:cNvSpPr>
            <a:spLocks noGrp="1"/>
          </p:cNvSpPr>
          <p:nvPr>
            <p:ph idx="1"/>
          </p:nvPr>
        </p:nvSpPr>
        <p:spPr>
          <a:xfrm>
            <a:off x="811847" y="1742584"/>
            <a:ext cx="10515599" cy="3095538"/>
          </a:xfrm>
        </p:spPr>
        <p:txBody>
          <a:bodyPr>
            <a:normAutofit/>
          </a:bodyPr>
          <a:lstStyle/>
          <a:p>
            <a:r>
              <a:rPr lang="en-US" dirty="0"/>
              <a:t>Adjacent SSBs occupy 7.2 MHz of spectrum. </a:t>
            </a:r>
          </a:p>
          <a:p>
            <a:r>
              <a:rPr lang="en-US" dirty="0"/>
              <a:t>With 242.5 kHz minimum </a:t>
            </a:r>
            <a:r>
              <a:rPr lang="en-US" dirty="0" err="1"/>
              <a:t>guardband</a:t>
            </a:r>
            <a:r>
              <a:rPr lang="en-US" dirty="0"/>
              <a:t>, at least 7.685 MHz of spectrum is required for adjacent (time-aligned) SSBs  </a:t>
            </a:r>
          </a:p>
          <a:p>
            <a:r>
              <a:rPr lang="en-US" dirty="0"/>
              <a:t>Time aligned SSBs may work for operator licensed bandwidths of 8 or 9 MHz depending on the SSB raster alignment. </a:t>
            </a:r>
          </a:p>
        </p:txBody>
      </p:sp>
      <p:sp>
        <p:nvSpPr>
          <p:cNvPr id="4" name="TextBox 3">
            <a:extLst>
              <a:ext uri="{FF2B5EF4-FFF2-40B4-BE49-F238E27FC236}">
                <a16:creationId xmlns:a16="http://schemas.microsoft.com/office/drawing/2014/main" id="{DA0CBABB-46BB-464F-A4EB-950C7CD1F919}"/>
              </a:ext>
            </a:extLst>
          </p:cNvPr>
          <p:cNvSpPr txBox="1"/>
          <p:nvPr/>
        </p:nvSpPr>
        <p:spPr>
          <a:xfrm>
            <a:off x="3664497" y="4288200"/>
            <a:ext cx="5373942" cy="400110"/>
          </a:xfrm>
          <a:prstGeom prst="rect">
            <a:avLst/>
          </a:prstGeom>
          <a:noFill/>
        </p:spPr>
        <p:txBody>
          <a:bodyPr wrap="square" rtlCol="0">
            <a:spAutoFit/>
          </a:bodyPr>
          <a:lstStyle/>
          <a:p>
            <a:pPr algn="ctr"/>
            <a:r>
              <a:rPr lang="en-US" sz="2000" dirty="0"/>
              <a:t>Overlapping channel BWs </a:t>
            </a:r>
          </a:p>
        </p:txBody>
      </p:sp>
      <p:cxnSp>
        <p:nvCxnSpPr>
          <p:cNvPr id="6" name="Straight Arrow Connector 5">
            <a:extLst>
              <a:ext uri="{FF2B5EF4-FFF2-40B4-BE49-F238E27FC236}">
                <a16:creationId xmlns:a16="http://schemas.microsoft.com/office/drawing/2014/main" id="{D73C8E02-FAEB-4351-8585-C2957BA1890C}"/>
              </a:ext>
            </a:extLst>
          </p:cNvPr>
          <p:cNvCxnSpPr>
            <a:cxnSpLocks/>
          </p:cNvCxnSpPr>
          <p:nvPr/>
        </p:nvCxnSpPr>
        <p:spPr>
          <a:xfrm>
            <a:off x="3443678" y="5263234"/>
            <a:ext cx="3001892" cy="1069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19EDAEDD-3E70-493B-A1C1-8CD5BB80826E}"/>
              </a:ext>
            </a:extLst>
          </p:cNvPr>
          <p:cNvCxnSpPr>
            <a:cxnSpLocks/>
          </p:cNvCxnSpPr>
          <p:nvPr/>
        </p:nvCxnSpPr>
        <p:spPr>
          <a:xfrm>
            <a:off x="3467384" y="5534286"/>
            <a:ext cx="476509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8FBD48-C6A3-4751-BBDF-0B621BC93404}"/>
              </a:ext>
            </a:extLst>
          </p:cNvPr>
          <p:cNvSpPr txBox="1"/>
          <p:nvPr/>
        </p:nvSpPr>
        <p:spPr>
          <a:xfrm>
            <a:off x="4662095" y="5290575"/>
            <a:ext cx="2895146" cy="276999"/>
          </a:xfrm>
          <a:prstGeom prst="rect">
            <a:avLst/>
          </a:prstGeom>
          <a:noFill/>
        </p:spPr>
        <p:txBody>
          <a:bodyPr wrap="square" rtlCol="0">
            <a:spAutoFit/>
          </a:bodyPr>
          <a:lstStyle/>
          <a:p>
            <a:pPr algn="ctr"/>
            <a:r>
              <a:rPr lang="en-US" sz="1200" dirty="0"/>
              <a:t>8 MHz license (and BS CH BW)</a:t>
            </a:r>
          </a:p>
        </p:txBody>
      </p:sp>
      <p:sp>
        <p:nvSpPr>
          <p:cNvPr id="9" name="TextBox 8">
            <a:extLst>
              <a:ext uri="{FF2B5EF4-FFF2-40B4-BE49-F238E27FC236}">
                <a16:creationId xmlns:a16="http://schemas.microsoft.com/office/drawing/2014/main" id="{C783E4E6-644D-411E-8BF2-F845FC636D72}"/>
              </a:ext>
            </a:extLst>
          </p:cNvPr>
          <p:cNvSpPr txBox="1"/>
          <p:nvPr/>
        </p:nvSpPr>
        <p:spPr>
          <a:xfrm>
            <a:off x="4915521" y="4996932"/>
            <a:ext cx="2308252" cy="276999"/>
          </a:xfrm>
          <a:prstGeom prst="rect">
            <a:avLst/>
          </a:prstGeom>
          <a:noFill/>
        </p:spPr>
        <p:txBody>
          <a:bodyPr wrap="square" rtlCol="0">
            <a:spAutoFit/>
          </a:bodyPr>
          <a:lstStyle/>
          <a:p>
            <a:pPr algn="ctr"/>
            <a:r>
              <a:rPr lang="en-US" sz="1200" dirty="0"/>
              <a:t>5 MHz UE CH BW</a:t>
            </a:r>
          </a:p>
        </p:txBody>
      </p:sp>
      <p:cxnSp>
        <p:nvCxnSpPr>
          <p:cNvPr id="11" name="Straight Arrow Connector 10">
            <a:extLst>
              <a:ext uri="{FF2B5EF4-FFF2-40B4-BE49-F238E27FC236}">
                <a16:creationId xmlns:a16="http://schemas.microsoft.com/office/drawing/2014/main" id="{690FC492-4781-4425-8CF5-849DB6B0B3C0}"/>
              </a:ext>
            </a:extLst>
          </p:cNvPr>
          <p:cNvCxnSpPr>
            <a:cxnSpLocks/>
          </p:cNvCxnSpPr>
          <p:nvPr/>
        </p:nvCxnSpPr>
        <p:spPr>
          <a:xfrm flipV="1">
            <a:off x="5254294" y="4992433"/>
            <a:ext cx="2962701" cy="904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0538DAC-243B-4043-BFAC-1A80D22812D9}"/>
              </a:ext>
            </a:extLst>
          </p:cNvPr>
          <p:cNvSpPr txBox="1"/>
          <p:nvPr/>
        </p:nvSpPr>
        <p:spPr>
          <a:xfrm>
            <a:off x="5561794" y="4687308"/>
            <a:ext cx="2308252" cy="276999"/>
          </a:xfrm>
          <a:prstGeom prst="rect">
            <a:avLst/>
          </a:prstGeom>
          <a:noFill/>
        </p:spPr>
        <p:txBody>
          <a:bodyPr wrap="square" rtlCol="0">
            <a:spAutoFit/>
          </a:bodyPr>
          <a:lstStyle/>
          <a:p>
            <a:pPr algn="ctr"/>
            <a:r>
              <a:rPr lang="en-US" sz="1200" dirty="0"/>
              <a:t>5 MHz UE CH BW</a:t>
            </a:r>
          </a:p>
        </p:txBody>
      </p:sp>
      <p:sp>
        <p:nvSpPr>
          <p:cNvPr id="13" name="Rectangle 12">
            <a:extLst>
              <a:ext uri="{FF2B5EF4-FFF2-40B4-BE49-F238E27FC236}">
                <a16:creationId xmlns:a16="http://schemas.microsoft.com/office/drawing/2014/main" id="{C8412B7C-694D-4B6B-BCC2-852597163FAD}"/>
              </a:ext>
            </a:extLst>
          </p:cNvPr>
          <p:cNvSpPr/>
          <p:nvPr/>
        </p:nvSpPr>
        <p:spPr>
          <a:xfrm>
            <a:off x="2701257" y="4253651"/>
            <a:ext cx="6965196" cy="23916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0F914311-7A5B-449C-BFDE-53869B53E01B}"/>
              </a:ext>
            </a:extLst>
          </p:cNvPr>
          <p:cNvSpPr/>
          <p:nvPr/>
        </p:nvSpPr>
        <p:spPr>
          <a:xfrm>
            <a:off x="3467384" y="5828251"/>
            <a:ext cx="3573821" cy="5345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E445F75-39DE-4670-A078-31A36062878F}"/>
              </a:ext>
            </a:extLst>
          </p:cNvPr>
          <p:cNvSpPr/>
          <p:nvPr/>
        </p:nvSpPr>
        <p:spPr>
          <a:xfrm>
            <a:off x="3467384" y="5831489"/>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0E30CAB-3AB7-47E8-B9E9-D94D45B599BE}"/>
              </a:ext>
            </a:extLst>
          </p:cNvPr>
          <p:cNvSpPr/>
          <p:nvPr/>
        </p:nvSpPr>
        <p:spPr>
          <a:xfrm>
            <a:off x="4063021" y="5831489"/>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2D2799F-2886-403B-8BC4-7896B084856D}"/>
              </a:ext>
            </a:extLst>
          </p:cNvPr>
          <p:cNvSpPr/>
          <p:nvPr/>
        </p:nvSpPr>
        <p:spPr>
          <a:xfrm>
            <a:off x="4658658" y="5829331"/>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78BBB41-9793-4D58-B26E-D42215459858}"/>
              </a:ext>
            </a:extLst>
          </p:cNvPr>
          <p:cNvSpPr/>
          <p:nvPr/>
        </p:nvSpPr>
        <p:spPr>
          <a:xfrm>
            <a:off x="5254295" y="5829331"/>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C668010E-B50D-463B-81D0-4ED4BBF88667}"/>
              </a:ext>
            </a:extLst>
          </p:cNvPr>
          <p:cNvSpPr/>
          <p:nvPr/>
        </p:nvSpPr>
        <p:spPr>
          <a:xfrm>
            <a:off x="5849933" y="5829331"/>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A8DF3349-AB28-41CA-8D9D-4CD27A1F34D0}"/>
              </a:ext>
            </a:extLst>
          </p:cNvPr>
          <p:cNvSpPr/>
          <p:nvPr/>
        </p:nvSpPr>
        <p:spPr>
          <a:xfrm>
            <a:off x="6445570" y="5829331"/>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A4F3813F-A3B9-45B5-86F7-5B8D6BA85ED7}"/>
              </a:ext>
            </a:extLst>
          </p:cNvPr>
          <p:cNvSpPr/>
          <p:nvPr/>
        </p:nvSpPr>
        <p:spPr>
          <a:xfrm>
            <a:off x="7041207" y="5829331"/>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0AA8933-A77D-4CFC-B8DA-11868A9B4EBF}"/>
              </a:ext>
            </a:extLst>
          </p:cNvPr>
          <p:cNvSpPr/>
          <p:nvPr/>
        </p:nvSpPr>
        <p:spPr>
          <a:xfrm>
            <a:off x="3688597" y="5828250"/>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SSB1</a:t>
            </a:r>
          </a:p>
        </p:txBody>
      </p:sp>
      <p:sp>
        <p:nvSpPr>
          <p:cNvPr id="18" name="Rectangle 17">
            <a:extLst>
              <a:ext uri="{FF2B5EF4-FFF2-40B4-BE49-F238E27FC236}">
                <a16:creationId xmlns:a16="http://schemas.microsoft.com/office/drawing/2014/main" id="{81F89FEB-F22E-4F3D-9164-361ABE1E543E}"/>
              </a:ext>
            </a:extLst>
          </p:cNvPr>
          <p:cNvSpPr/>
          <p:nvPr/>
        </p:nvSpPr>
        <p:spPr>
          <a:xfrm>
            <a:off x="5849931" y="5834725"/>
            <a:ext cx="2161335" cy="534573"/>
          </a:xfrm>
          <a:prstGeom prst="rect">
            <a:avLst/>
          </a:prstGeom>
          <a:solidFill>
            <a:schemeClr val="bg2">
              <a:lumMod val="9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SSB2</a:t>
            </a:r>
          </a:p>
        </p:txBody>
      </p:sp>
      <p:sp>
        <p:nvSpPr>
          <p:cNvPr id="20" name="Rectangle 19">
            <a:extLst>
              <a:ext uri="{FF2B5EF4-FFF2-40B4-BE49-F238E27FC236}">
                <a16:creationId xmlns:a16="http://schemas.microsoft.com/office/drawing/2014/main" id="{EB570173-EF37-41C7-864C-062333445EE6}"/>
              </a:ext>
            </a:extLst>
          </p:cNvPr>
          <p:cNvSpPr/>
          <p:nvPr/>
        </p:nvSpPr>
        <p:spPr>
          <a:xfrm>
            <a:off x="7636844" y="5831489"/>
            <a:ext cx="595637" cy="5453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9311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C78AC-B7BC-406B-9342-1EBF9C0466D3}"/>
              </a:ext>
            </a:extLst>
          </p:cNvPr>
          <p:cNvSpPr>
            <a:spLocks noGrp="1"/>
          </p:cNvSpPr>
          <p:nvPr>
            <p:ph type="title"/>
          </p:nvPr>
        </p:nvSpPr>
        <p:spPr/>
        <p:txBody>
          <a:bodyPr/>
          <a:lstStyle/>
          <a:p>
            <a:r>
              <a:rPr lang="en-US" dirty="0"/>
              <a:t>Summary comments/questions</a:t>
            </a:r>
          </a:p>
        </p:txBody>
      </p:sp>
      <p:sp>
        <p:nvSpPr>
          <p:cNvPr id="3" name="Content Placeholder 2">
            <a:extLst>
              <a:ext uri="{FF2B5EF4-FFF2-40B4-BE49-F238E27FC236}">
                <a16:creationId xmlns:a16="http://schemas.microsoft.com/office/drawing/2014/main" id="{07CFDC70-21FC-497B-9644-DC452E37E971}"/>
              </a:ext>
            </a:extLst>
          </p:cNvPr>
          <p:cNvSpPr>
            <a:spLocks noGrp="1"/>
          </p:cNvSpPr>
          <p:nvPr>
            <p:ph idx="1"/>
          </p:nvPr>
        </p:nvSpPr>
        <p:spPr/>
        <p:txBody>
          <a:bodyPr>
            <a:normAutofit fontScale="85000" lnSpcReduction="20000"/>
          </a:bodyPr>
          <a:lstStyle/>
          <a:p>
            <a:r>
              <a:rPr lang="en-US" dirty="0"/>
              <a:t>To align SCSs, the two carriers need to be offset by the least common multiple of 100 kHz and 15 kHz, so multiples of 300 kHz. </a:t>
            </a:r>
          </a:p>
          <a:p>
            <a:pPr lvl="1"/>
            <a:r>
              <a:rPr lang="en-US" dirty="0"/>
              <a:t>5.3, 5.6, 5.9, 6.2 MHz, …</a:t>
            </a:r>
          </a:p>
          <a:p>
            <a:r>
              <a:rPr lang="en-US" dirty="0"/>
              <a:t>To align RBs, overlapping channel BWs can only be frequency offset by multiples of 900 kHz, the least common multiple of the 100 kHz raster and 180 kHz RB BW</a:t>
            </a:r>
          </a:p>
          <a:p>
            <a:pPr lvl="1"/>
            <a:r>
              <a:rPr lang="en-US" dirty="0"/>
              <a:t>Available BWs: 5 MHz, 5.9, MHz, 6.8 MHz, 7.7 MHz, 8.6 MHz, 9.5 MHz</a:t>
            </a:r>
          </a:p>
          <a:p>
            <a:r>
              <a:rPr lang="en-US" dirty="0"/>
              <a:t>In order to support other channel BWs (multiples of 300 kHz instead of 900 kHz), would it be possible to blank partial RBs between allocations in the two offset carriers? The inefficiency of a guard RB might be more than offset by flexibility of supporting other BWs</a:t>
            </a:r>
          </a:p>
          <a:p>
            <a:r>
              <a:rPr lang="en-US" dirty="0"/>
              <a:t>If the SSBs are offset in time between the overlapping carriers, does that cause any problems if the network wants to have the UE switch from one of the overlapping carriers to the other? Does it need to re-sync, or would is there </a:t>
            </a:r>
            <a:r>
              <a:rPr lang="en-US" dirty="0" err="1"/>
              <a:t>signalling</a:t>
            </a:r>
            <a:r>
              <a:rPr lang="en-US" dirty="0"/>
              <a:t> to tell the UE the time location of the SSB for the overlapped carrier? </a:t>
            </a:r>
          </a:p>
          <a:p>
            <a:endParaRPr lang="en-US" dirty="0">
              <a:solidFill>
                <a:srgbClr val="FF0000"/>
              </a:solidFill>
            </a:endParaRPr>
          </a:p>
        </p:txBody>
      </p:sp>
    </p:spTree>
    <p:extLst>
      <p:ext uri="{BB962C8B-B14F-4D97-AF65-F5344CB8AC3E}">
        <p14:creationId xmlns:p14="http://schemas.microsoft.com/office/powerpoint/2010/main" val="3909902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BD62D-5A60-45CF-9A4B-C69DC1DF3457}"/>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94ACEE08-7BCF-4811-8E58-F9631F89D790}"/>
              </a:ext>
            </a:extLst>
          </p:cNvPr>
          <p:cNvSpPr>
            <a:spLocks noGrp="1"/>
          </p:cNvSpPr>
          <p:nvPr>
            <p:ph idx="1"/>
          </p:nvPr>
        </p:nvSpPr>
        <p:spPr/>
        <p:txBody>
          <a:bodyPr>
            <a:normAutofit fontScale="92500" lnSpcReduction="20000"/>
          </a:bodyPr>
          <a:lstStyle/>
          <a:p>
            <a:r>
              <a:rPr lang="en-US" dirty="0"/>
              <a:t>Observation 1: With 6 MHz of licensed spectrum it is possible that a single SSB can be used for two overlapping 5 MHz carriers, but the frequency position would be limited by the SSB raster</a:t>
            </a:r>
          </a:p>
          <a:p>
            <a:r>
              <a:rPr lang="en-US" dirty="0"/>
              <a:t>Observation 2: With 8 or 9 MHz of licensed spectrum, overlapping 5 MHz carriers can use separate SSBs that are time aligned, although frequency position for covering 8 MHz might be limited by the SSB raster</a:t>
            </a:r>
          </a:p>
          <a:p>
            <a:r>
              <a:rPr lang="en-US" dirty="0"/>
              <a:t>Observation 3: With 7 MHz of licensed spectrum, separate SSBs that overlap in frequency but not in time will be required.</a:t>
            </a:r>
          </a:p>
          <a:p>
            <a:r>
              <a:rPr lang="en-US" dirty="0"/>
              <a:t>Proposal 1: RAN4 needs to decide if subcarrier alignment or RB alignment is required. </a:t>
            </a:r>
          </a:p>
          <a:p>
            <a:r>
              <a:rPr lang="en-US" dirty="0"/>
              <a:t>Proposal 2: Any potential issues for overlapping carriers need to be addressed including increased overhead and handover issues when the </a:t>
            </a:r>
            <a:r>
              <a:rPr lang="en-US" dirty="0" err="1"/>
              <a:t>gNB</a:t>
            </a:r>
            <a:r>
              <a:rPr lang="en-US" dirty="0"/>
              <a:t> moves UEs from one carrier to the overlapping carrier. </a:t>
            </a:r>
          </a:p>
          <a:p>
            <a:endParaRPr lang="en-US" dirty="0"/>
          </a:p>
        </p:txBody>
      </p:sp>
    </p:spTree>
    <p:extLst>
      <p:ext uri="{BB962C8B-B14F-4D97-AF65-F5344CB8AC3E}">
        <p14:creationId xmlns:p14="http://schemas.microsoft.com/office/powerpoint/2010/main" val="39658638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BD866C0-F550-4E63-8200-B8CA78C95563}">
  <ds:schemaRefs>
    <ds:schemaRef ds:uri="http://schemas.microsoft.com/office/2006/documentManagement/types"/>
    <ds:schemaRef ds:uri="http://schemas.microsoft.com/office/2006/metadata/properties"/>
    <ds:schemaRef ds:uri="39f302ae-3cba-490f-b808-bc39829e1aca"/>
    <ds:schemaRef ds:uri="http://purl.org/dc/terms/"/>
    <ds:schemaRef ds:uri="http://schemas.openxmlformats.org/package/2006/metadata/core-properties"/>
    <ds:schemaRef ds:uri="c4fa469f-ce49-4478-b78d-20ea4b41f7ac"/>
    <ds:schemaRef ds:uri="http://purl.org/dc/dcmitype/"/>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5C0492F6-5E21-4D7D-B3E3-7E2697751C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61A276E-782B-4E5B-9AF3-B40D1BABAB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11266</TotalTime>
  <Words>896</Words>
  <Application>Microsoft Office PowerPoint</Application>
  <PresentationFormat>Widescreen</PresentationFormat>
  <Paragraphs>61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Use of 5 MHz overlapping channel BWs to cover spectrum blocks between 5 and 10 MHz</vt:lpstr>
      <vt:lpstr>Overlapping channel Bandwidths</vt:lpstr>
      <vt:lpstr>Overlapping channel Bandwidths</vt:lpstr>
      <vt:lpstr>Time offset SSBs?</vt:lpstr>
      <vt:lpstr>Overlapping channel Bandwidths for 8-10 MHz of licensed spectrum</vt:lpstr>
      <vt:lpstr>Summary comments/questions</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Efficient usage of operator spectrum that is not aligned with NR channel bandwidths</dc:title>
  <dc:creator>Bill Shvodian</dc:creator>
  <cp:lastModifiedBy>Bill Shvodian</cp:lastModifiedBy>
  <cp:revision>9</cp:revision>
  <dcterms:created xsi:type="dcterms:W3CDTF">2019-11-27T15:02:18Z</dcterms:created>
  <dcterms:modified xsi:type="dcterms:W3CDTF">2020-10-23T22:34:03Z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