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5" d="100"/>
          <a:sy n="115" d="100"/>
        </p:scale>
        <p:origin x="28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id="{BB8994A5-D808-4BF9-9C30-40F75349FF4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58102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2020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>
                <a:latin typeface="Arial "/>
              </a:rPr>
              <a:t>&gt; 2020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5300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 Light</vt:lpstr>
      <vt:lpstr>Calibri</vt:lpstr>
      <vt:lpstr>Times New Roman</vt:lpstr>
      <vt:lpstr>Arial 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Kevin Flynn</cp:lastModifiedBy>
  <cp:revision>593</cp:revision>
  <dcterms:created xsi:type="dcterms:W3CDTF">2010-02-05T13:52:04Z</dcterms:created>
  <dcterms:modified xsi:type="dcterms:W3CDTF">2020-06-17T16:12:19Z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