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5" r:id="rId4"/>
    <p:sldId id="304" r:id="rId5"/>
    <p:sldId id="294" r:id="rId7"/>
    <p:sldId id="306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5011" y="1950369"/>
            <a:ext cx="10385777" cy="1807912"/>
          </a:xfrm>
        </p:spPr>
        <p:txBody>
          <a:bodyPr>
            <a:normAutofit/>
          </a:bodyPr>
          <a:lstStyle/>
          <a:p>
            <a:r>
              <a:rPr lang="en-US" sz="3600" dirty="0"/>
              <a:t>WF on work plan and  working split for NR-U BS conformance testing 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ZTE,…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R4-2017464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#97e</a:t>
            </a:r>
            <a:endParaRPr lang="en-US" b="1" dirty="0"/>
          </a:p>
          <a:p>
            <a:r>
              <a:rPr lang="en-US" b="1" dirty="0"/>
              <a:t>2nd Nov. - 13th Nov.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>
                <a:solidFill>
                  <a:srgbClr val="0070C0"/>
                </a:solidFill>
              </a:rPr>
              <a:t>Based on latest updated NR-U WID RP-201834, the targeted completion data for NR-U performance is </a:t>
            </a:r>
            <a:r>
              <a:rPr lang="en-US" altLang="sv-SE" dirty="0">
                <a:solidFill>
                  <a:srgbClr val="FF0000"/>
                </a:solidFill>
              </a:rPr>
              <a:t>RAN#91 meeting</a:t>
            </a:r>
            <a:r>
              <a:rPr lang="en-US" altLang="sv-SE" dirty="0">
                <a:solidFill>
                  <a:srgbClr val="0070C0"/>
                </a:solidFill>
              </a:rPr>
              <a:t>,  therefore there are 3 WG meetings left for further discussion on NR-U BS conformance testing.  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In this meeting, proposals on MU/TT for NR-U were initially discussed, further discussions are needed </a:t>
            </a:r>
            <a:r>
              <a:rPr lang="en-US" dirty="0">
                <a:solidFill>
                  <a:srgbClr val="0070C0"/>
                </a:solidFill>
                <a:sym typeface="+mn-ea"/>
              </a:rPr>
              <a:t>in the following meetings.</a:t>
            </a:r>
            <a:endParaRPr lang="en-US" dirty="0">
              <a:solidFill>
                <a:srgbClr val="0070C0"/>
              </a:solidFill>
              <a:sym typeface="+mn-ea"/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 on MU/TT for NR-U BS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86817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/>
              <a:t>Option 1:  extend the existing upper frequency 6GHz in TS 38.141-1/2 to 7125MHz;</a:t>
            </a:r>
            <a:endParaRPr lang="en-US" alt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/>
              <a:t>Option 2: follow the LAA measurement uncertainty for n46 and TBD for n96;</a:t>
            </a:r>
            <a:endParaRPr lang="en-US" alt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/>
              <a:t>Option 3: TBD for both n46 and n96</a:t>
            </a: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Work plan for NR-U BS conformance testing</a:t>
            </a:r>
            <a:r>
              <a:rPr lang="sv-SE" dirty="0"/>
              <a:t> 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86817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tx1"/>
                </a:solidFill>
              </a:rPr>
              <a:t>RAN4#98:  continue discussion on MU/TT for NR-U BS conformance testing and make conclusion if possible;</a:t>
            </a:r>
            <a:endParaRPr lang="en-US" altLang="zh-CN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tx1"/>
                </a:solidFill>
              </a:rPr>
              <a:t>RAN4#98-bis-e: conclude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 on MU/TT for NR-U BS conformance testing;</a:t>
            </a:r>
            <a:endParaRPr lang="en-US" altLang="zh-CN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tx1"/>
                </a:solidFill>
              </a:rPr>
              <a:t>RAN4#99e: approve all related CRs for NR-U conformance testing</a:t>
            </a:r>
            <a:r>
              <a:rPr lang="en-US" altLang="zh-CN"/>
              <a:t>.</a:t>
            </a: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Work split for NR-U BS conformance testing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86817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</p:txBody>
      </p:sp>
      <p:graphicFrame>
        <p:nvGraphicFramePr>
          <p:cNvPr id="3" name="表格 2"/>
          <p:cNvGraphicFramePr/>
          <p:nvPr/>
        </p:nvGraphicFramePr>
        <p:xfrm>
          <a:off x="1828800" y="1524000"/>
          <a:ext cx="5688330" cy="3825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Spec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Company</a:t>
                      </a:r>
                      <a:endParaRPr lang="en-US" altLang="zh-CN"/>
                    </a:p>
                  </a:txBody>
                  <a:tcPr/>
                </a:tc>
              </a:tr>
              <a:tr h="396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38.141-1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ZTE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TS 38.141-2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>
                          <a:highlight>
                            <a:srgbClr val="FFFF00"/>
                          </a:highlight>
                        </a:rPr>
                        <a:t>Ericsson</a:t>
                      </a:r>
                      <a:endParaRPr lang="zh-CN" altLang="en-US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37.107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sz="1800" dirty="0">
                          <a:solidFill>
                            <a:srgbClr val="FF0000"/>
                          </a:solidFill>
                          <a:sym typeface="+mn-ea"/>
                        </a:rPr>
                        <a:t>Nokia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36.141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ZTE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37.141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altLang="zh-CN" sz="1800" dirty="0">
                          <a:solidFill>
                            <a:srgbClr val="FF0000"/>
                          </a:solidFill>
                          <a:sym typeface="+mn-ea"/>
                        </a:rPr>
                        <a:t>Nokia</a:t>
                      </a:r>
                      <a:endParaRPr lang="zh-CN" altLang="en-US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37.145-1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Huawei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37.145-2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 smtClean="0">
                          <a:solidFill>
                            <a:srgbClr val="C00000"/>
                          </a:solidFill>
                          <a:sym typeface="+mn-ea"/>
                        </a:rPr>
                        <a:t>Ericsson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>
                <a:solidFill>
                  <a:schemeClr val="tx1"/>
                </a:solidFill>
                <a:sym typeface="+mn-ea"/>
              </a:rPr>
              <a:t>[1]R4-2015383,Draft CR to TS 37.107 With NR-U intorduction for perfromance part, Nokia</a:t>
            </a:r>
            <a:endParaRPr lang="en-US" sz="1800" dirty="0">
              <a:solidFill>
                <a:schemeClr val="tx1"/>
              </a:solidFill>
              <a:sym typeface="+mn-ea"/>
            </a:endParaRPr>
          </a:p>
          <a:p>
            <a:pPr marL="457200" lvl="1" algn="l">
              <a:buClrTx/>
              <a:buSzTx/>
              <a:buNone/>
            </a:pPr>
            <a:r>
              <a:rPr lang="en-US" altLang="en-US" sz="18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sz="1800" dirty="0">
                <a:sym typeface="+mn-ea"/>
              </a:rPr>
              <a:t>   [2]</a:t>
            </a:r>
            <a:r>
              <a:rPr lang="en-US" sz="1800" dirty="0">
                <a:solidFill>
                  <a:schemeClr val="tx1"/>
                </a:solidFill>
                <a:sym typeface="+mn-ea"/>
              </a:rPr>
              <a:t>R4-2015384,Discussion on NR-U BS RF conformance tests, Nokia</a:t>
            </a:r>
            <a:endParaRPr lang="en-US" sz="1800" dirty="0">
              <a:solidFill>
                <a:schemeClr val="tx1"/>
              </a:solidFill>
              <a:sym typeface="+mn-ea"/>
            </a:endParaRPr>
          </a:p>
          <a:p>
            <a:pPr marL="457200" lvl="1" algn="l">
              <a:buClrTx/>
              <a:buSzTx/>
              <a:buNone/>
            </a:pPr>
            <a:r>
              <a:rPr lang="en-US" sz="1800" dirty="0">
                <a:solidFill>
                  <a:schemeClr val="tx1"/>
                </a:solidFill>
                <a:sym typeface="+mn-ea"/>
              </a:rPr>
              <a:t>    [3]</a:t>
            </a:r>
            <a:r>
              <a:rPr lang="en-US" sz="1800" dirty="0">
                <a:sym typeface="+mn-ea"/>
              </a:rPr>
              <a:t>R4-2016126,CR to TS 38.141-1: introduction of NR-U into TS 38.141-1, ZTE Corporation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838200" y="-1405305"/>
            <a:ext cx="10515600" cy="5378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en-GB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WPS 演示</Application>
  <PresentationFormat>宽屏</PresentationFormat>
  <Paragraphs>92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WF on work plan and  working split for NR-U BS conformance testing </vt:lpstr>
      <vt:lpstr>Background</vt:lpstr>
      <vt:lpstr>Views on MU/TT for NR-U BS </vt:lpstr>
      <vt:lpstr>Work plan for NR-U BS conformance testing </vt:lpstr>
      <vt:lpstr>Work split for NR-U BS conformance testing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10164284</cp:lastModifiedBy>
  <cp:revision>137</cp:revision>
  <dcterms:created xsi:type="dcterms:W3CDTF">2018-08-21T06:09:00Z</dcterms:created>
  <dcterms:modified xsi:type="dcterms:W3CDTF">2020-11-12T06:43:35Z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2052-11.8.2.9022</vt:lpwstr>
  </property>
</Properties>
</file>