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8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9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8500745" cy="914400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3GPP TSG-RAN WG4 Meeting #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9</a:t>
            </a:r>
            <a:r>
              <a:rPr lang="en-US" altLang="en-GB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7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			      R4-2017445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Electronic Meeting, </a:t>
            </a:r>
            <a:r>
              <a:rPr lang="en-US" altLang="en-GB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</a:t>
            </a:r>
            <a:r>
              <a:rPr lang="en-US" altLang="en-GB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13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GB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Nov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., 2020</a:t>
            </a:r>
            <a:endParaRPr lang="en-US" sz="1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[Ericsson], [Huawei]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WF on IAB EMC test/performance requirements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58609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meeting, how to treat the IAB EMC test/performance work in TS38.175 have been discussed in [1][2].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n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Meanwhile, the IAF RF requirements/test/performance to TS38.174 are also under discussing in parallel.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n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1st round email discussion, agreements are achieved among companies that the work for some of the contents/clauses in TS38.175 can be started standalone for IAB EMC.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R4-2015028, Discussion on the performance requirements of IAB EMC, ZTE</a:t>
            </a:r>
            <a:endParaRPr lang="en-US" alt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R4-2015113, Discussion on IAB EMC performance requirements, Ericsson</a:t>
            </a: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n"/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zh-CN" sz="1750" dirty="0" smtClean="0">
                <a:sym typeface="+mn-ea"/>
              </a:rPr>
              <a:t> </a:t>
            </a:r>
            <a:endParaRPr lang="en-US" altLang="en-GB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all the </a:t>
            </a:r>
            <a:r>
              <a:rPr lang="en-US" alt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performance </a:t>
            </a: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sections in TS38.175: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the sections of 4.1, 4.2, 4.3, 5, 6.3, 6.4 and 8.1 and 9.1,</a:t>
            </a:r>
            <a:endParaRPr lang="en-US" altLang="en-GB" sz="183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can be reuse the ones already set in the NR BS EMC specification (i.e. TS38.113). 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the sections of 4.5, 6.1 and 6.2 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Waiting for the outcomes of IAB RF discussion (i.e. TS38.174)</a:t>
            </a:r>
            <a:r>
              <a:rPr lang="en-US" altLang="en-GB" sz="157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n"/>
            </a:pP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 Unicode MS</vt:lpstr>
      <vt:lpstr>Times New Roman</vt:lpstr>
      <vt:lpstr>Wingdings</vt:lpstr>
      <vt:lpstr>微软雅黑</vt:lpstr>
      <vt:lpstr>Arial Unicode MS</vt:lpstr>
      <vt:lpstr>Office 主题</vt:lpstr>
      <vt:lpstr>3GPP TSG-RAN WG4 Meeting #97-e			      R4-2017445 Electronic Meeting, 2-13 Nov., 2020</vt:lpstr>
      <vt:lpstr>Background</vt:lpstr>
      <vt:lpstr>Wayforward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</cp:lastModifiedBy>
  <cp:revision>487</cp:revision>
  <dcterms:created xsi:type="dcterms:W3CDTF">2016-01-12T08:39:00Z</dcterms:created>
  <dcterms:modified xsi:type="dcterms:W3CDTF">2020-11-09T02:46:10Z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2052-11.8.2.9022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