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44" autoAdjust="0"/>
    <p:restoredTop sz="94660"/>
  </p:normalViewPr>
  <p:slideViewPr>
    <p:cSldViewPr snapToGrid="0">
      <p:cViewPr varScale="1">
        <p:scale>
          <a:sx n="65" d="100"/>
          <a:sy n="65" d="100"/>
        </p:scale>
        <p:origin x="48" y="6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8D9EB5-C17B-4CCB-9E26-1115BC5084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976512C-4D5E-4C09-B6BA-0FBB8F5323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6C8020-E434-44A6-817A-DE8C031D3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66172-9C5E-453F-A7A3-54D88575A0EA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8EF1E9-1398-4F68-9E3F-427CB4E8B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BA3EA6-FE45-43AC-A9EC-A31F3EC8EB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7F01-8724-46D6-A75C-75E22C3C7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7798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0FF196-6F91-4CBB-8786-77E6EDE4A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D0ED2D-3704-42E6-B93A-0F58ECF493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3DE440-3CDE-4A21-A7D6-7658AD142E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66172-9C5E-453F-A7A3-54D88575A0EA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C49B3F-A3DD-4048-8511-F57D446A9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6BFFA2-53A9-4AA4-9F00-824D3BCF23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7F01-8724-46D6-A75C-75E22C3C7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781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FF7812C-9D46-451C-8B4E-706E0B51401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AF88D8-FC0F-44B0-9057-024C7B3FD2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C36D77-877E-4F7E-856E-56881C352E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66172-9C5E-453F-A7A3-54D88575A0EA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548A52-E36F-41BB-8312-6552B36BC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EE1989-A071-46FB-95AA-CE3D1CBE1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7F01-8724-46D6-A75C-75E22C3C7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059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D5CB7A-A779-4388-9C92-6B87A7B408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30DDAA-342D-4BD5-B023-9F0BE8515A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7D5F78-E951-4A4D-8C84-E5ED491BC7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66172-9C5E-453F-A7A3-54D88575A0EA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B1B5DD-2DEE-406C-B16B-AD4560088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B58BE2-9839-4DAE-AE2B-DE7F7FB63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7F01-8724-46D6-A75C-75E22C3C7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273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7E3B4-523F-4925-9AFE-B11787A5B3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89F97B-EB84-4F5D-92EB-63388BEF41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5D922B-9028-4A1D-9377-5D0FB62B9D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66172-9C5E-453F-A7A3-54D88575A0EA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66F18A-3FFA-40A5-B9A3-3EB4D56984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C4F361-5051-4BCD-9CD7-9B9BE835EE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7F01-8724-46D6-A75C-75E22C3C7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961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5BCE68-6F7A-48BC-9D98-016B01AECD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955A34-D1EF-47C9-907A-2D9BAA9DDA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0668E0-4FAC-44E2-9950-78ADEB6FD5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A49A26-4A33-45E3-8A45-CFA6D5198B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66172-9C5E-453F-A7A3-54D88575A0EA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245116-08E9-437A-8C8C-2DE60162EF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AEB6B9-38FF-4129-B5B1-B79D52D0E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7F01-8724-46D6-A75C-75E22C3C7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1272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610CB-DBFA-43F4-80DC-B7B15B9BF7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B5ED69-143F-4CCA-A27C-8E9A1C52B7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72B543-462C-49A3-9385-D769701EBA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28F4561-74B0-4681-A1C6-790C2B4EEE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146DE33-345A-4A4A-82B3-C67E484BC4A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DABE528-ED15-4D5D-A457-F84576E15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66172-9C5E-453F-A7A3-54D88575A0EA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B2B7F5-9EE7-4746-97C2-E84DC59A0A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411D5EB-2DEC-438C-A0AF-D1D3522A75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7F01-8724-46D6-A75C-75E22C3C7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65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82AE14-E855-493B-954B-E4FCBC23FA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24C704-6E31-4C22-A770-AAE29F72C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66172-9C5E-453F-A7A3-54D88575A0EA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4AD81C0-F4AE-4735-B969-D4E97CBC6E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CCEDA2-2669-4D4E-8549-3C62324F8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7F01-8724-46D6-A75C-75E22C3C7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07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A9E17ED-C953-4E61-9940-28AD3DC59B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66172-9C5E-453F-A7A3-54D88575A0EA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7EEE41-53F2-4250-A987-B0EE37545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CEEBEB-585B-4F8D-8C63-F80F4DFA9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7F01-8724-46D6-A75C-75E22C3C7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168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95E9B2-16DF-4F99-9A06-FDB0096E1F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32F0FD-F075-4385-B5C2-5E4CFA08F6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94B5E9-9801-43B1-B89D-055FB45F5D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6DF6D7-4C67-4C81-8605-C443BAE0FE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66172-9C5E-453F-A7A3-54D88575A0EA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98BCE4-C083-41F8-9E82-C6097C015F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B38CBB-7504-452B-A7A6-AADB878B8B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7F01-8724-46D6-A75C-75E22C3C7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359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DA5DF-9774-4CA2-9898-165B4FE2E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0E7ACE9-20CF-400E-9B75-3354A7555E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E1A18B-C1A8-475E-B829-7824BDE8FC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D8611F-A779-4FD9-94EB-82DB03938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66172-9C5E-453F-A7A3-54D88575A0EA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4BA3B6-CAD2-4F77-B42A-C37423EF7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6F9CB6-F5FA-4B23-91D5-D2F8536974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7F01-8724-46D6-A75C-75E22C3C7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3847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6FE5119-998E-4786-88F0-942F684821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1966C0-B46C-4D41-B711-3D5EF3D815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DD47FA-D92B-4A9C-B83A-54F803DFC4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66172-9C5E-453F-A7A3-54D88575A0EA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C99459-8F2E-41CE-B2C6-92B7F5C5E6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5D3972-8A87-4F2C-A2CC-3F53118712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8D7F01-8724-46D6-A75C-75E22C3C7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39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8440" y="926418"/>
            <a:ext cx="11995122" cy="2387600"/>
          </a:xfrm>
        </p:spPr>
        <p:txBody>
          <a:bodyPr>
            <a:normAutofit/>
          </a:bodyPr>
          <a:lstStyle/>
          <a:p>
            <a:r>
              <a:rPr lang="en-US" dirty="0" err="1"/>
              <a:t>WF</a:t>
            </a:r>
            <a:r>
              <a:rPr lang="en-US" dirty="0"/>
              <a:t> on FS 52.6 – 71 GHz Part 2 [141]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r>
              <a:rPr lang="en-US" dirty="0"/>
              <a:t>Moderator (Intel)</a:t>
            </a:r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9425569" y="246412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altLang="zh-CN" b="1" dirty="0"/>
              <a:t>R4-200XXXX</a:t>
            </a:r>
            <a:endParaRPr lang="en-US" b="1" dirty="0"/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8439" y="66966"/>
            <a:ext cx="41358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#97-e</a:t>
            </a:r>
          </a:p>
          <a:p>
            <a:r>
              <a:rPr lang="en-US" b="1" dirty="0"/>
              <a:t>2 – 13 November 2020</a:t>
            </a:r>
          </a:p>
          <a:p>
            <a:r>
              <a:rPr lang="en-US" b="1" dirty="0"/>
              <a:t>Electronic meeting</a:t>
            </a:r>
          </a:p>
        </p:txBody>
      </p:sp>
    </p:spTree>
    <p:extLst>
      <p:ext uri="{BB962C8B-B14F-4D97-AF65-F5344CB8AC3E}">
        <p14:creationId xmlns:p14="http://schemas.microsoft.com/office/powerpoint/2010/main" val="1444337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8C0CD7-4487-48E4-9159-95915A9AC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CFE529-1AF3-410F-9B3D-8D6284DE5F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925175" cy="4351338"/>
          </a:xfrm>
        </p:spPr>
        <p:txBody>
          <a:bodyPr/>
          <a:lstStyle/>
          <a:p>
            <a:r>
              <a:rPr lang="en-US" dirty="0"/>
              <a:t>Email discussion summary (</a:t>
            </a:r>
            <a:r>
              <a:rPr lang="en-US" dirty="0" err="1"/>
              <a:t>R4</a:t>
            </a:r>
            <a:r>
              <a:rPr lang="en-US" dirty="0"/>
              <a:t>-2016643) includes tentative agreements after 1</a:t>
            </a:r>
            <a:r>
              <a:rPr lang="en-US" baseline="30000" dirty="0"/>
              <a:t>st</a:t>
            </a:r>
            <a:r>
              <a:rPr lang="en-US" dirty="0"/>
              <a:t> round discussion on the thread [141] </a:t>
            </a:r>
            <a:r>
              <a:rPr lang="en-US" dirty="0" err="1"/>
              <a:t>FS_52_to_71GHz_Part_2</a:t>
            </a:r>
            <a:r>
              <a:rPr lang="en-US" dirty="0"/>
              <a:t>.</a:t>
            </a:r>
          </a:p>
          <a:p>
            <a:r>
              <a:rPr lang="en-US" dirty="0"/>
              <a:t>This </a:t>
            </a:r>
            <a:r>
              <a:rPr lang="en-US" dirty="0" err="1"/>
              <a:t>WF</a:t>
            </a:r>
            <a:r>
              <a:rPr lang="en-US" dirty="0"/>
              <a:t> captures them for a record.</a:t>
            </a:r>
          </a:p>
        </p:txBody>
      </p:sp>
    </p:spTree>
    <p:extLst>
      <p:ext uri="{BB962C8B-B14F-4D97-AF65-F5344CB8AC3E}">
        <p14:creationId xmlns:p14="http://schemas.microsoft.com/office/powerpoint/2010/main" val="1291243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8C0CD7-4487-48E4-9159-95915A9AC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BS aspect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CFE529-1AF3-410F-9B3D-8D6284DE5F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Issue 1-4: Evaluating improved transient period</a:t>
            </a:r>
          </a:p>
          <a:p>
            <a:pPr lvl="1"/>
            <a:r>
              <a:rPr lang="en-US" strike="sngStrike" dirty="0">
                <a:solidFill>
                  <a:srgbClr val="FF0000"/>
                </a:solidFill>
              </a:rPr>
              <a:t>This can be part of evaluation of </a:t>
            </a:r>
            <a:r>
              <a:rPr lang="en-US" strike="sngStrike" dirty="0" err="1">
                <a:solidFill>
                  <a:srgbClr val="FF0000"/>
                </a:solidFill>
              </a:rPr>
              <a:t>SCS</a:t>
            </a:r>
            <a:r>
              <a:rPr lang="en-US" strike="sngStrike" dirty="0">
                <a:solidFill>
                  <a:srgbClr val="FF0000"/>
                </a:solidFill>
              </a:rPr>
              <a:t> feasibility.</a:t>
            </a:r>
          </a:p>
          <a:p>
            <a:pPr lvl="1"/>
            <a:r>
              <a:rPr lang="en-US" dirty="0"/>
              <a:t>Companies are encouraged to provide input during SI phase</a:t>
            </a:r>
          </a:p>
          <a:p>
            <a:pPr lvl="1"/>
            <a:r>
              <a:rPr lang="en-US" dirty="0"/>
              <a:t>Final decision on </a:t>
            </a:r>
            <a:r>
              <a:rPr lang="en-US" dirty="0">
                <a:solidFill>
                  <a:srgbClr val="FF0000"/>
                </a:solidFill>
              </a:rPr>
              <a:t>the transient period requirements </a:t>
            </a:r>
            <a:r>
              <a:rPr lang="en-US" dirty="0"/>
              <a:t>will be made during WI phase</a:t>
            </a:r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/>
              <a:t>Issue 1-5: Measurement Bandwidth</a:t>
            </a:r>
          </a:p>
          <a:p>
            <a:pPr lvl="1"/>
            <a:r>
              <a:rPr lang="en-US" dirty="0"/>
              <a:t>Companies are encouraged to provide input during SI phase.</a:t>
            </a:r>
          </a:p>
          <a:p>
            <a:pPr lvl="1"/>
            <a:r>
              <a:rPr lang="en-US" strike="sngStrike" dirty="0">
                <a:solidFill>
                  <a:srgbClr val="FF0000"/>
                </a:solidFill>
              </a:rPr>
              <a:t>Final decision will be made after CBWs decision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Observations on potential Measurement Bandwidth relaxations (i.e. step increase) can be captured in SI</a:t>
            </a:r>
            <a:r>
              <a:rPr lang="en-US" strike="sngStrike" dirty="0">
                <a:solidFill>
                  <a:srgbClr val="00B0F0"/>
                </a:solidFill>
              </a:rPr>
              <a:t>, while the decision is to be deferred till the Performance part of the WI</a:t>
            </a:r>
          </a:p>
          <a:p>
            <a:pPr lvl="1"/>
            <a:r>
              <a:rPr lang="en-US" strike="sngStrike" dirty="0">
                <a:solidFill>
                  <a:srgbClr val="00B0F0"/>
                </a:solidFill>
              </a:rPr>
              <a:t>Inputs from TE vendors may be required for the final decision</a:t>
            </a:r>
          </a:p>
        </p:txBody>
      </p:sp>
    </p:spTree>
    <p:extLst>
      <p:ext uri="{BB962C8B-B14F-4D97-AF65-F5344CB8AC3E}">
        <p14:creationId xmlns:p14="http://schemas.microsoft.com/office/powerpoint/2010/main" val="6146403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8C0CD7-4487-48E4-9159-95915A9AC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UE aspect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CFE529-1AF3-410F-9B3D-8D6284DE5F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00225"/>
            <a:ext cx="10515600" cy="4351338"/>
          </a:xfrm>
        </p:spPr>
        <p:txBody>
          <a:bodyPr>
            <a:normAutofit fontScale="55000" lnSpcReduction="20000"/>
          </a:bodyPr>
          <a:lstStyle/>
          <a:p>
            <a:r>
              <a:rPr lang="en-US" strike="sngStrike" dirty="0">
                <a:solidFill>
                  <a:srgbClr val="00B0F0"/>
                </a:solidFill>
              </a:rPr>
              <a:t>Issue 2-1: PA model for memory effect</a:t>
            </a:r>
          </a:p>
          <a:p>
            <a:pPr lvl="1"/>
            <a:r>
              <a:rPr lang="en-US" strike="sngStrike" dirty="0">
                <a:solidFill>
                  <a:srgbClr val="00B0F0"/>
                </a:solidFill>
              </a:rPr>
              <a:t>Interested companies are encouraged to further study memory effort in PA models (including but not limited to MP, Hammerstein or Wiener models) and provide inputs during SI phase</a:t>
            </a:r>
          </a:p>
          <a:p>
            <a:pPr lvl="1"/>
            <a:r>
              <a:rPr lang="en-US" strike="sngStrike" dirty="0">
                <a:solidFill>
                  <a:srgbClr val="00B0F0"/>
                </a:solidFill>
              </a:rPr>
              <a:t>There is no assumption on the PA model selection</a:t>
            </a:r>
          </a:p>
          <a:p>
            <a:endParaRPr lang="en-US" dirty="0"/>
          </a:p>
          <a:p>
            <a:r>
              <a:rPr lang="en-US" dirty="0"/>
              <a:t>Issue 2-2: Multi-cluster allocation vs. contiguous allocation for above 52.6 </a:t>
            </a:r>
            <a:r>
              <a:rPr lang="en-US" dirty="0" err="1"/>
              <a:t>Ghz</a:t>
            </a:r>
            <a:endParaRPr lang="en-US" dirty="0"/>
          </a:p>
          <a:p>
            <a:pPr lvl="1"/>
            <a:r>
              <a:rPr lang="en-US" dirty="0"/>
              <a:t>Agreed not to specify multi-cluster allocation in 52.6 – 71 GHz</a:t>
            </a:r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/>
              <a:t>Issue 2-4: Evaluating improved transient period</a:t>
            </a:r>
          </a:p>
          <a:p>
            <a:pPr lvl="1"/>
            <a:r>
              <a:rPr lang="en-US" strike="sngStrike" dirty="0">
                <a:solidFill>
                  <a:srgbClr val="FF0000"/>
                </a:solidFill>
              </a:rPr>
              <a:t>This can be part of evaluation of </a:t>
            </a:r>
            <a:r>
              <a:rPr lang="en-US" strike="sngStrike" dirty="0" err="1">
                <a:solidFill>
                  <a:srgbClr val="FF0000"/>
                </a:solidFill>
              </a:rPr>
              <a:t>SCS</a:t>
            </a:r>
            <a:r>
              <a:rPr lang="en-US" strike="sngStrike" dirty="0">
                <a:solidFill>
                  <a:srgbClr val="FF0000"/>
                </a:solidFill>
              </a:rPr>
              <a:t> feasibility.</a:t>
            </a:r>
          </a:p>
          <a:p>
            <a:pPr lvl="1"/>
            <a:r>
              <a:rPr lang="en-US" strike="sngStrike" dirty="0">
                <a:solidFill>
                  <a:srgbClr val="FF0000"/>
                </a:solidFill>
              </a:rPr>
              <a:t>Companies are encouraged to provide input during SI phase</a:t>
            </a:r>
          </a:p>
          <a:p>
            <a:pPr lvl="1"/>
            <a:r>
              <a:rPr lang="en-US" strike="sngStrike" dirty="0">
                <a:solidFill>
                  <a:srgbClr val="FF0000"/>
                </a:solidFill>
              </a:rPr>
              <a:t>Final decision will be made during WI phase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Same conclusion as for Issue 1-4 on Slide #3</a:t>
            </a:r>
          </a:p>
          <a:p>
            <a:pPr lvl="1"/>
            <a:endParaRPr lang="en-US" dirty="0"/>
          </a:p>
          <a:p>
            <a:r>
              <a:rPr lang="en-US" dirty="0"/>
              <a:t>Issue 2-5: Measurement Bandwidth</a:t>
            </a:r>
          </a:p>
          <a:p>
            <a:pPr lvl="1"/>
            <a:r>
              <a:rPr lang="en-US" sz="2500" strike="sngStrike" dirty="0">
                <a:solidFill>
                  <a:srgbClr val="FF0000"/>
                </a:solidFill>
              </a:rPr>
              <a:t>Companies are encouraged to provide input during SI phase.</a:t>
            </a:r>
          </a:p>
          <a:p>
            <a:pPr lvl="1"/>
            <a:r>
              <a:rPr lang="en-US" sz="2500" strike="sngStrike" dirty="0">
                <a:solidFill>
                  <a:srgbClr val="FF0000"/>
                </a:solidFill>
              </a:rPr>
              <a:t>Final decision will be made after CBWs decision</a:t>
            </a:r>
          </a:p>
          <a:p>
            <a:pPr lvl="1"/>
            <a:r>
              <a:rPr lang="en-US" sz="2500" dirty="0">
                <a:solidFill>
                  <a:srgbClr val="FF0000"/>
                </a:solidFill>
              </a:rPr>
              <a:t>Same conclusion as for Issue 1-5 on Slide #3</a:t>
            </a:r>
          </a:p>
        </p:txBody>
      </p:sp>
      <p:sp>
        <p:nvSpPr>
          <p:cNvPr id="4" name="Rectangle 3"/>
          <p:cNvSpPr/>
          <p:nvPr/>
        </p:nvSpPr>
        <p:spPr>
          <a:xfrm>
            <a:off x="12174817" y="2617272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</a:rPr>
              <a:t> </a:t>
            </a:r>
            <a:endParaRPr lang="en-US" dirty="0">
              <a:effectLst/>
              <a:latin typeface="Calibri" panose="020F050202020403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3499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330</Words>
  <Application>Microsoft Office PowerPoint</Application>
  <PresentationFormat>Widescreen</PresentationFormat>
  <Paragraphs>39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WF on FS 52.6 – 71 GHz Part 2 [141]</vt:lpstr>
      <vt:lpstr>Background</vt:lpstr>
      <vt:lpstr>BS aspect</vt:lpstr>
      <vt:lpstr>UE aspect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FS 52.6 – 71 GHz Part 2 [141]</dc:title>
  <dc:creator>Kim, Jiwoo</dc:creator>
  <cp:lastModifiedBy>Kim, Jiwoo</cp:lastModifiedBy>
  <cp:revision>14</cp:revision>
  <dcterms:created xsi:type="dcterms:W3CDTF">2020-11-10T20:02:05Z</dcterms:created>
  <dcterms:modified xsi:type="dcterms:W3CDTF">2020-11-11T22:34:02Z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1604584047</vt:lpwstr>
  </property>
</Properties>
</file>