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9" r:id="rId6"/>
    <p:sldId id="263" r:id="rId7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3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512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925799-38F0-4D5D-B92B-5BAD3521BB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8B4A907-D376-4E66-8824-05437F32F7B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E0742F-4872-4C7C-99C3-73D633B8F5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2020-11-11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216ADA-0B2E-46F8-978A-A02E309F49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93CFB4-2E95-49D2-9121-E443B6D579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4134500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457492-AC61-42F7-A740-3D5D8E559B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4535FC4-D0C1-47A4-98A1-2D57A722B02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21D503-B3CF-4BA9-8454-BBC0056469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2020-11-11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26D209-5ED4-4D1A-91C7-70654DC351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0E3E02-DAE7-4DEC-9CEF-082727156C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233697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20D13F1-F3AE-4C59-B249-BCD21F2842F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EF7CB7F-08E2-4B7E-BD3E-C741E7DCE85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17218B-9AF3-4676-9010-E379F2B628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2020-11-11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583CE4-1EF8-4BF4-B5E0-7B973E2D2E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523ADE-87D3-46F4-B7D0-E59CFB983B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2884681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8F957C-AE0B-4EA6-860F-9AF248859D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277862-E99A-4F63-84AB-D024B61D90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CD797B-6414-4BD1-88E7-21B4BEE657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2020-11-11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F660F4-BA35-4275-96B9-02A616356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DAC75C-FB2A-4F3D-9FAF-1ECAC18F7D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58499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169C27-98EF-477B-897C-FC78EEBDE8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25CD96-914F-445E-8483-4D61C204D2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7F897F-A631-4B68-B17F-C73DB9B7B8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2020-11-11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602FE5-11E1-4F61-BE53-B1C28DBB35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3D8EEF-8551-4A72-A6F7-8E98D699EC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579211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3AB115-913C-45F0-88BD-E9689D0427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8E751B-579F-4EA2-95F9-A3C465075A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0C04015-0054-4F11-A3C8-4E4D0AEF88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6CF37C7-E954-4B20-A291-01E1F398FC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2020-11-11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4F29F0A-A1A8-48C0-8444-40F4460D54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F91220A-B76F-41AF-B5BE-2C730887C7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9528591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8AA231-F8FE-4456-9DC1-0E7C809AC7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B76CE15-5CC7-40C5-9934-F8D2779634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EB9415-20D5-4549-8E79-D79C3533BB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0BA6B3A-8B92-4A41-8B04-A147FFC98C9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3C610B2-EBBC-4D39-AE5B-D31FBD40845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EE68968-DD4A-496A-A2CC-6618A523EA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2020-11-11</a:t>
            </a:fld>
            <a:endParaRPr lang="sv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4073599-2502-4567-B824-9E020C92D5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5F4938C-D185-4CDA-9C00-85ACBA150E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400645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EA4331-C747-4A89-AF8C-D70CF21D18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4966670-AE25-40ED-BFBD-E07FBFD4BD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2020-11-11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E3D2912-0931-4432-B0E4-05FF3C48D9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91E6017-4311-4A10-930D-89169D1EE3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4562804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BA58D0B-AB19-450C-AA3B-670AE55E4A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2020-11-11</a:t>
            </a:fld>
            <a:endParaRPr lang="sv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AFC8D54-CA60-4D0D-96FE-E252800D5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8190CA-7EE6-4DB3-A3F7-973C2A588A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337782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1663EE-12FC-4209-9EF1-438FA83F96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3915E4-A118-4B0A-BDC2-A7CBCF48AC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550DCBF-2878-401F-8374-35F488521D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DA13331-8D1B-4A52-AD30-035EE347C7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2020-11-11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B628A17-CC11-400B-B349-A54663ADDE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78CC8AC-8231-4456-994D-E5C5F5344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037577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37AE61-25FA-40C0-BF1C-19A6922E20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0D80C5E-21F7-4393-9C20-40D63B25B61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678C6E6-FA27-4625-BAFA-D3E18083F51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AE89BA1-12D0-4EC4-AA8A-70FD8AE5A6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2020-11-11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C7381A3-C975-43B6-A87B-2326B0035D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5AF181-8CDA-48F9-AF6F-CE3D528ACE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0795072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71A8C3F-C1D5-49AD-8413-678A231C5D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2076AF-7BD9-4AFE-B090-85E3C24696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3407A6-D417-4042-BC04-6D47AED6D5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5A8632-1673-41B8-A175-B3BBF13535BC}" type="datetimeFigureOut">
              <a:rPr lang="sv-SE" smtClean="0"/>
              <a:t>2020-11-11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A5B100-A4E0-489E-A90B-EF42ACA9513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B03476-DE24-48B6-9222-7631444712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38369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7D2E5F-934B-4B00-A1A5-A40E0BF3817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5400" dirty="0"/>
              <a:t>WF on multi-band relaxation </a:t>
            </a:r>
            <a:br>
              <a:rPr lang="en-US" sz="5400" dirty="0"/>
            </a:br>
            <a:r>
              <a:rPr lang="en-US" sz="5400" dirty="0"/>
              <a:t>of n262</a:t>
            </a:r>
            <a:endParaRPr lang="sv-SE" sz="54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0E252F5-07EB-4886-BC79-94B025EF90F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Apple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EE83764-0A69-4F31-A37F-356A6815C36B}"/>
              </a:ext>
            </a:extLst>
          </p:cNvPr>
          <p:cNvSpPr txBox="1"/>
          <p:nvPr/>
        </p:nvSpPr>
        <p:spPr>
          <a:xfrm>
            <a:off x="9485625" y="522328"/>
            <a:ext cx="14542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b="1" dirty="0">
                <a:latin typeface="Arial" panose="020B0604020202020204" pitchFamily="34" charset="0"/>
                <a:cs typeface="Arial" panose="020B0604020202020204" pitchFamily="34" charset="0"/>
              </a:rPr>
              <a:t>R4-2016880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2EF8F4B-4669-4017-9B2A-468E3289AE55}"/>
              </a:ext>
            </a:extLst>
          </p:cNvPr>
          <p:cNvSpPr/>
          <p:nvPr/>
        </p:nvSpPr>
        <p:spPr>
          <a:xfrm>
            <a:off x="588886" y="502930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</a:pPr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3GPP TSG-RAN WG4 Meeting #97-e</a:t>
            </a:r>
            <a:endParaRPr lang="sv-SE" sz="12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Electronic meeting, 2nd Nov – 13 Nov 2020</a:t>
            </a:r>
            <a:endParaRPr lang="sv-SE" sz="12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39144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304395-0370-3046-A683-5796E74535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DE" dirty="0"/>
              <a:t>Background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222A37D9-A92F-2349-B636-2EAFFC9D3601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lnSpcReduction="10000"/>
              </a:bodyPr>
              <a:lstStyle/>
              <a:p>
                <a:pPr marL="0" indent="0">
                  <a:buNone/>
                </a:pPr>
                <a:r>
                  <a:rPr lang="en-DE" sz="2400" dirty="0"/>
                  <a:t>For U</a:t>
                </a:r>
                <a:r>
                  <a:rPr lang="en-GB" sz="2400" dirty="0"/>
                  <a:t>E</a:t>
                </a:r>
                <a:r>
                  <a:rPr lang="en-DE" sz="2400" dirty="0"/>
                  <a:t>s that support multiple FR2 bands, </a:t>
                </a:r>
                <a:r>
                  <a:rPr lang="en-GB" sz="2400" dirty="0"/>
                  <a:t>minimum requirement for peak EIRP/EIS and EIRP/EIS spherical coverage shall be decreased per band by:</a:t>
                </a:r>
              </a:p>
              <a:p>
                <a:pPr lvl="1"/>
                <a:r>
                  <a:rPr lang="en-GB" sz="2000" dirty="0"/>
                  <a:t>The peak EIRP/EIS relaxation parameter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sz="20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Δ</m:t>
                    </m:r>
                  </m:oMath>
                </a14:m>
                <a:r>
                  <a:rPr lang="en-GB" sz="2000" dirty="0" err="1"/>
                  <a:t>MBP,n</a:t>
                </a:r>
                <a:endParaRPr lang="en-GB" sz="2000" dirty="0"/>
              </a:p>
              <a:p>
                <a:pPr lvl="1"/>
                <a:r>
                  <a:rPr lang="en-GB" sz="2000" dirty="0"/>
                  <a:t>The EIRP/EIS spherical coverage relaxation parameter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Δ</m:t>
                    </m:r>
                  </m:oMath>
                </a14:m>
                <a:r>
                  <a:rPr lang="en-GB" sz="2000" dirty="0" err="1"/>
                  <a:t>MBS,n</a:t>
                </a:r>
                <a:endParaRPr lang="en-GB" sz="2000" dirty="0"/>
              </a:p>
              <a:p>
                <a:pPr lvl="1"/>
                <a:endParaRPr lang="en-GB" sz="2000" dirty="0"/>
              </a:p>
              <a:p>
                <a:pPr lvl="1"/>
                <a:endParaRPr lang="en-GB" sz="2000" dirty="0"/>
              </a:p>
              <a:p>
                <a:pPr lvl="1"/>
                <a:endParaRPr lang="en-GB" sz="2000" dirty="0"/>
              </a:p>
              <a:p>
                <a:pPr lvl="1"/>
                <a:endParaRPr lang="en-GB" sz="2000" dirty="0"/>
              </a:p>
              <a:p>
                <a:pPr lvl="1"/>
                <a:endParaRPr lang="en-GB" sz="2000" dirty="0"/>
              </a:p>
              <a:p>
                <a:pPr lvl="1"/>
                <a:endParaRPr lang="en-GB" sz="2000" dirty="0"/>
              </a:p>
              <a:p>
                <a:pPr lvl="1"/>
                <a:endParaRPr lang="en-GB" sz="2000" dirty="0"/>
              </a:p>
              <a:p>
                <a:pPr marL="0" indent="0">
                  <a:buNone/>
                </a:pPr>
                <a:r>
                  <a:rPr lang="en-US" sz="2400" dirty="0"/>
                  <a:t>Extension of the scope of the UE multi-band support in Rel-17 (</a:t>
                </a:r>
                <a:r>
                  <a:rPr lang="en-GB" sz="2400" dirty="0"/>
                  <a:t>n257, n258, n261, n260, n259, and now including band n262).</a:t>
                </a:r>
              </a:p>
              <a:p>
                <a:pPr lvl="1"/>
                <a:endParaRPr lang="en-DE" sz="20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222A37D9-A92F-2349-B636-2EAFFC9D360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965" t="-2616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5" descr="Table&#10;&#10;Description automatically generated">
            <a:extLst>
              <a:ext uri="{FF2B5EF4-FFF2-40B4-BE49-F238E27FC236}">
                <a16:creationId xmlns:a16="http://schemas.microsoft.com/office/drawing/2014/main" id="{62ADC724-9A62-7E4C-A908-02B279F59B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1584" y="3083759"/>
            <a:ext cx="4628831" cy="2058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18859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A00F7D-4D25-554D-9561-02B5ACA07F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WF – Multi-band relaxation (MBR) for n262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FE0554-E6F1-BE4A-8CC6-489ECD9600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sz="2400" dirty="0"/>
              <a:t>Regardless of the transceiver architecture, UE implementation with antenna arrays that span frequency range 37 – 48.2 GHz is anticipated </a:t>
            </a:r>
          </a:p>
          <a:p>
            <a:pPr lvl="1"/>
            <a:r>
              <a:rPr lang="en-GB" sz="2200" dirty="0"/>
              <a:t>Companies are encouraged to study and quantify RF impairments associated to such an antenna array implementation, including considerations for antenna element spacing and form factor integration trade-offs.</a:t>
            </a:r>
          </a:p>
          <a:p>
            <a:pPr lvl="1"/>
            <a:endParaRPr lang="en-GB" sz="2000" dirty="0"/>
          </a:p>
          <a:p>
            <a:r>
              <a:rPr lang="en-GB" sz="2400" dirty="0"/>
              <a:t>Open issues:</a:t>
            </a:r>
          </a:p>
          <a:p>
            <a:pPr lvl="1"/>
            <a:r>
              <a:rPr lang="en-GB" sz="2200" dirty="0"/>
              <a:t>Companies are encouraged to consider band grouping scenarios and architecture options, and their impact on MBR.</a:t>
            </a:r>
          </a:p>
          <a:p>
            <a:pPr lvl="1"/>
            <a:r>
              <a:rPr lang="en-GB" sz="2200" dirty="0"/>
              <a:t>To start the analysis, MBR should consider all possible combinations, including the UE which supports all Rel-17 FR2 bands</a:t>
            </a:r>
          </a:p>
          <a:p>
            <a:pPr lvl="1"/>
            <a:r>
              <a:rPr lang="en-GB" altLang="ko-KR" sz="2200" dirty="0"/>
              <a:t>Other studies which might have any impact on antenna design and MBR are not precluded</a:t>
            </a:r>
          </a:p>
          <a:p>
            <a:pPr lvl="1"/>
            <a:endParaRPr lang="en-GB" sz="2000" dirty="0"/>
          </a:p>
          <a:p>
            <a:r>
              <a:rPr lang="en-DE" sz="2400" dirty="0"/>
              <a:t>Companies are encouraged to provide next RAN4 meeting values for MBR for n262 based on the above considerations.</a:t>
            </a:r>
          </a:p>
          <a:p>
            <a:pPr lvl="1"/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16541209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0" ma:contentTypeDescription="Create a new document." ma:contentTypeScope="" ma:versionID="393421504b390e75c13e1df3eeeba9ad">
  <xsd:schema xmlns:xsd="http://www.w3.org/2001/XMLSchema" xmlns:xs="http://www.w3.org/2001/XMLSchema" xmlns:p="http://schemas.microsoft.com/office/2006/metadata/properties" xmlns:ns3="6f846979-0e6f-42ff-8b87-e1893efeda99" targetNamespace="http://schemas.microsoft.com/office/2006/metadata/properties" ma:root="true" ma:fieldsID="e5c1c0fc1bab5f01085b46c370843bbe" ns3:_=""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DFF7558-FF60-429D-8AA9-D2D16FD4CAE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2D86B90-44A4-4D14-B93E-0D265AB056AF}">
  <ds:schemaRefs>
    <ds:schemaRef ds:uri="http://purl.org/dc/terms/"/>
    <ds:schemaRef ds:uri="6f846979-0e6f-42ff-8b87-e1893efeda99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documentManagement/types"/>
    <ds:schemaRef ds:uri="http://schemas.openxmlformats.org/package/2006/metadata/core-properties"/>
    <ds:schemaRef ds:uri="http://schemas.microsoft.com/office/2006/metadata/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CE96A4C6-9032-4E5E-BE6E-A04CC0260A1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3374</TotalTime>
  <Words>241</Words>
  <Application>Microsoft Macintosh PowerPoint</Application>
  <PresentationFormat>Widescreen</PresentationFormat>
  <Paragraphs>27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Cambria Math</vt:lpstr>
      <vt:lpstr>Office Theme</vt:lpstr>
      <vt:lpstr>WF on multi-band relaxation  of n262</vt:lpstr>
      <vt:lpstr>Background</vt:lpstr>
      <vt:lpstr>WF – Multi-band relaxation (MBR) for n262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new intra-band CA BW classes for NR-U</dc:title>
  <dc:creator>Ericsson</dc:creator>
  <cp:lastModifiedBy>Camila Priale Olivares</cp:lastModifiedBy>
  <cp:revision>74</cp:revision>
  <dcterms:created xsi:type="dcterms:W3CDTF">2020-03-02T22:32:10Z</dcterms:created>
  <dcterms:modified xsi:type="dcterms:W3CDTF">2020-11-11T21:34:57Z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0x0101003AA7AC0C743A294CADF60F661720E3E6</vt:lpwstr>
  </property>
  <property fmtid="{D5CDD505-2E9C-101B-9397-08002B2CF9AE}" pid="3" name="NSCPROP_SA">
    <vt:lpwstr>C:\Users\kuhn.kim\AppData\Local\Microsoft\Windows\INetCache\Content.Outlook\M727TFMK\Draft R4-200xxxx - WF on multi-band relaxation of n262.pptx</vt:lpwstr>
  </property>
</Properties>
</file>