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5"/>
  </p:handoutMasterIdLst>
  <p:sldIdLst>
    <p:sldId id="256" r:id="rId2"/>
    <p:sldId id="257" r:id="rId3"/>
    <p:sldId id="262" r:id="rId4"/>
  </p:sldIdLst>
  <p:sldSz cx="12192000" cy="6858000"/>
  <p:notesSz cx="6858000" cy="9144000"/>
  <p:defaultTextStyle>
    <a:defPPr>
      <a:defRPr lang="fi-FI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>
        <p:scale>
          <a:sx n="80" d="100"/>
          <a:sy n="80" d="100"/>
        </p:scale>
        <p:origin x="-222" y="1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51" d="100"/>
          <a:sy n="51" d="100"/>
        </p:scale>
        <p:origin x="-2910" y="-9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DAF5082-A819-4C9E-BC56-5E7609953599}" type="datetimeFigureOut">
              <a:rPr lang="zh-CN" altLang="en-US" smtClean="0"/>
              <a:t>2020/11/12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C9C2B3A-CB3D-4DFE-BF5A-DF35A2262DC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31434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CA37DEA2-7A85-4A6E-9B45-EEE9A81BFC4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6B188CE7-1012-4C8C-9602-FA21406D769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fi-FI"/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6AE7E02D-6F63-41EB-B0DD-313C4983ED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E6CEB0-C926-4B5D-92A9-0986406561D2}" type="datetimeFigureOut">
              <a:rPr lang="fi-FI" smtClean="0"/>
              <a:t>12.11.2020</a:t>
            </a:fld>
            <a:endParaRPr lang="fi-FI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78AE2BC0-2139-47E9-B194-60DCECB63F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ECAEBAA7-5CB2-4ABE-BD04-52E724498A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940135-88C3-4129-8732-17CA53EF2E78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27131838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4B205663-6D52-44F9-9580-A0CC0FDD2C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Vertical Text Placeholder 2">
            <a:extLst>
              <a:ext uri="{FF2B5EF4-FFF2-40B4-BE49-F238E27FC236}">
                <a16:creationId xmlns="" xmlns:a16="http://schemas.microsoft.com/office/drawing/2014/main" id="{B5523247-B326-4D3E-99AF-BAF0C88FE34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440FBA1B-5851-4576-A8F7-B50559F7FF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E6CEB0-C926-4B5D-92A9-0986406561D2}" type="datetimeFigureOut">
              <a:rPr lang="fi-FI" smtClean="0"/>
              <a:t>12.11.2020</a:t>
            </a:fld>
            <a:endParaRPr lang="fi-FI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A176BD3F-67F3-40B5-B1E4-78A2B1E8A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74C417E2-39B8-4FD7-A239-6230A2129E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940135-88C3-4129-8732-17CA53EF2E78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40551390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="" xmlns:a16="http://schemas.microsoft.com/office/drawing/2014/main" id="{1F2DB778-3121-4246-A397-7FBCF22F4C0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Vertical Text Placeholder 2">
            <a:extLst>
              <a:ext uri="{FF2B5EF4-FFF2-40B4-BE49-F238E27FC236}">
                <a16:creationId xmlns="" xmlns:a16="http://schemas.microsoft.com/office/drawing/2014/main" id="{101EC45B-4531-4819-9E9E-25DC23F16A0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F66DD7D0-CF64-458A-BF2B-F273CC1909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E6CEB0-C926-4B5D-92A9-0986406561D2}" type="datetimeFigureOut">
              <a:rPr lang="fi-FI" smtClean="0"/>
              <a:t>12.11.2020</a:t>
            </a:fld>
            <a:endParaRPr lang="fi-FI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F2F5E135-2587-4685-A9C0-EB32B3082E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821EB23E-4536-44D0-95B6-55045DC23E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940135-88C3-4129-8732-17CA53EF2E78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14759641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E335F64-322D-477D-8426-A38C5CBF5F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5E6D7B81-AE07-4738-AA50-767219082DE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2pPr marL="685800" indent="-228600">
              <a:buFont typeface="Calibri" pitchFamily="34" charset="0"/>
              <a:buChar char="-"/>
              <a:defRPr/>
            </a:lvl2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53F220A1-A897-4082-B399-DA3C19AE8D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E6CEB0-C926-4B5D-92A9-0986406561D2}" type="datetimeFigureOut">
              <a:rPr lang="fi-FI" smtClean="0"/>
              <a:t>12.11.2020</a:t>
            </a:fld>
            <a:endParaRPr lang="fi-FI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0094B323-77D4-4E49-BCEB-817EF80D8A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84060D3D-C899-4C72-94D2-52F5B778A4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940135-88C3-4129-8732-17CA53EF2E78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2378128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3FA4F04D-A621-48C2-AA73-4C79E9649C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445EF26B-8779-4E2C-9E36-B45028EF33A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493A25CB-AC33-473C-9307-9305ACE66A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E6CEB0-C926-4B5D-92A9-0986406561D2}" type="datetimeFigureOut">
              <a:rPr lang="fi-FI" smtClean="0"/>
              <a:t>12.11.2020</a:t>
            </a:fld>
            <a:endParaRPr lang="fi-FI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C04B75CC-85A2-45B7-9D00-11ACC066A1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BDFDB41A-B06B-4577-9C6E-E4945DF0F9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940135-88C3-4129-8732-17CA53EF2E78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23822218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33E41B6A-DF9C-417A-A25B-92BA5EB70B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2C97BE4F-1B6D-40B9-A568-F3E2B274769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034F28C3-C9DC-4C7B-BE81-9936771B23F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9516A410-A785-416A-A99C-7D3EA954A9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E6CEB0-C926-4B5D-92A9-0986406561D2}" type="datetimeFigureOut">
              <a:rPr lang="fi-FI" smtClean="0"/>
              <a:t>12.11.2020</a:t>
            </a:fld>
            <a:endParaRPr lang="fi-FI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AD174920-06B3-4A7D-9A2E-89C7E1C129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14C05646-2A25-4E6F-B770-9508B746C9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940135-88C3-4129-8732-17CA53EF2E78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4251998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D67EFAE3-BDBF-4362-A9FE-75C4539B45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4B96BDA2-0101-4BE0-AE0E-DE8A25F6A0C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046D38AE-866E-4F63-A541-590CC65920D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5" name="Text Placeholder 4">
            <a:extLst>
              <a:ext uri="{FF2B5EF4-FFF2-40B4-BE49-F238E27FC236}">
                <a16:creationId xmlns="" xmlns:a16="http://schemas.microsoft.com/office/drawing/2014/main" id="{E2AF195F-AA33-4121-9053-44F44853363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="" xmlns:a16="http://schemas.microsoft.com/office/drawing/2014/main" id="{12BA761A-8AAB-41C5-A56C-A995B69FA0B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7" name="Date Placeholder 6">
            <a:extLst>
              <a:ext uri="{FF2B5EF4-FFF2-40B4-BE49-F238E27FC236}">
                <a16:creationId xmlns="" xmlns:a16="http://schemas.microsoft.com/office/drawing/2014/main" id="{D10F4FE8-D924-4CC9-A731-706ACB387E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E6CEB0-C926-4B5D-92A9-0986406561D2}" type="datetimeFigureOut">
              <a:rPr lang="fi-FI" smtClean="0"/>
              <a:t>12.11.2020</a:t>
            </a:fld>
            <a:endParaRPr lang="fi-FI"/>
          </a:p>
        </p:txBody>
      </p:sp>
      <p:sp>
        <p:nvSpPr>
          <p:cNvPr id="8" name="Footer Placeholder 7">
            <a:extLst>
              <a:ext uri="{FF2B5EF4-FFF2-40B4-BE49-F238E27FC236}">
                <a16:creationId xmlns="" xmlns:a16="http://schemas.microsoft.com/office/drawing/2014/main" id="{A1DF5EF2-9B54-41FF-8C57-46B83E24AE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9" name="Slide Number Placeholder 8">
            <a:extLst>
              <a:ext uri="{FF2B5EF4-FFF2-40B4-BE49-F238E27FC236}">
                <a16:creationId xmlns="" xmlns:a16="http://schemas.microsoft.com/office/drawing/2014/main" id="{9C283509-9AE8-4831-AF1C-8DD42F7D36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940135-88C3-4129-8732-17CA53EF2E78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9447473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9371B6B8-10D3-4137-BF1D-FDE744C6FC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Date Placeholder 2">
            <a:extLst>
              <a:ext uri="{FF2B5EF4-FFF2-40B4-BE49-F238E27FC236}">
                <a16:creationId xmlns="" xmlns:a16="http://schemas.microsoft.com/office/drawing/2014/main" id="{20305B51-92D1-4E34-B541-CEB826D768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E6CEB0-C926-4B5D-92A9-0986406561D2}" type="datetimeFigureOut">
              <a:rPr lang="fi-FI" smtClean="0"/>
              <a:t>12.11.2020</a:t>
            </a:fld>
            <a:endParaRPr lang="fi-FI"/>
          </a:p>
        </p:txBody>
      </p:sp>
      <p:sp>
        <p:nvSpPr>
          <p:cNvPr id="4" name="Footer Placeholder 3">
            <a:extLst>
              <a:ext uri="{FF2B5EF4-FFF2-40B4-BE49-F238E27FC236}">
                <a16:creationId xmlns="" xmlns:a16="http://schemas.microsoft.com/office/drawing/2014/main" id="{45748250-71B4-42CF-BC7E-5DD0F41D28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5" name="Slide Number Placeholder 4">
            <a:extLst>
              <a:ext uri="{FF2B5EF4-FFF2-40B4-BE49-F238E27FC236}">
                <a16:creationId xmlns="" xmlns:a16="http://schemas.microsoft.com/office/drawing/2014/main" id="{5979D0BF-0680-4CA8-BBF4-4C7494170D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940135-88C3-4129-8732-17CA53EF2E78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9047543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="" xmlns:a16="http://schemas.microsoft.com/office/drawing/2014/main" id="{F1CCB5C7-7D3D-410D-9A77-4010E7E77F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E6CEB0-C926-4B5D-92A9-0986406561D2}" type="datetimeFigureOut">
              <a:rPr lang="fi-FI" smtClean="0"/>
              <a:t>12.11.2020</a:t>
            </a:fld>
            <a:endParaRPr lang="fi-FI"/>
          </a:p>
        </p:txBody>
      </p:sp>
      <p:sp>
        <p:nvSpPr>
          <p:cNvPr id="3" name="Footer Placeholder 2">
            <a:extLst>
              <a:ext uri="{FF2B5EF4-FFF2-40B4-BE49-F238E27FC236}">
                <a16:creationId xmlns="" xmlns:a16="http://schemas.microsoft.com/office/drawing/2014/main" id="{53E1FAF2-D134-4AEE-BCAE-D4C6B99FE1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4" name="Slide Number Placeholder 3">
            <a:extLst>
              <a:ext uri="{FF2B5EF4-FFF2-40B4-BE49-F238E27FC236}">
                <a16:creationId xmlns="" xmlns:a16="http://schemas.microsoft.com/office/drawing/2014/main" id="{A6FCD66C-06DB-4014-ADA0-38C5289AE1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940135-88C3-4129-8732-17CA53EF2E78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9905907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1AEA6801-4DAB-414B-89B2-69C5496498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7F1A551A-B535-4132-BFC3-67D9261BAEA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582A939C-4D6D-45AA-8C8A-0946CD4A90B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1236014B-99C4-4941-9F0C-A6B66586F4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E6CEB0-C926-4B5D-92A9-0986406561D2}" type="datetimeFigureOut">
              <a:rPr lang="fi-FI" smtClean="0"/>
              <a:t>12.11.2020</a:t>
            </a:fld>
            <a:endParaRPr lang="fi-FI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21D5B1EB-D2F1-4D34-AF87-77830D1AC4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69F61DB4-9ACE-4465-B9AE-27E91F48E6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940135-88C3-4129-8732-17CA53EF2E78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2606506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C655F2D5-A693-41B3-A6C4-9F6C77E2F1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Picture Placeholder 2">
            <a:extLst>
              <a:ext uri="{FF2B5EF4-FFF2-40B4-BE49-F238E27FC236}">
                <a16:creationId xmlns="" xmlns:a16="http://schemas.microsoft.com/office/drawing/2014/main" id="{D53FEEB5-14E3-42EC-8CB7-8BA90D3B3C7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i-FI"/>
          </a:p>
        </p:txBody>
      </p:sp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E87461C9-C890-4DC4-8C1E-16B52C5A9BB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264597D7-5F1D-4CAC-B0F2-0626FA81D7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E6CEB0-C926-4B5D-92A9-0986406561D2}" type="datetimeFigureOut">
              <a:rPr lang="fi-FI" smtClean="0"/>
              <a:t>12.11.2020</a:t>
            </a:fld>
            <a:endParaRPr lang="fi-FI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F6A65E6D-C801-486E-BE85-A83044A0FA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250EFDBA-B436-41B6-B885-3ED4205A7A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940135-88C3-4129-8732-17CA53EF2E78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29837311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="" xmlns:a16="http://schemas.microsoft.com/office/drawing/2014/main" id="{A18AFA36-9B8D-44A8-A408-03085BF071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C14478CF-7670-4D34-996D-E6ED89479B3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61D3CA36-B032-420F-8A47-FB9C673392F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E6CEB0-C926-4B5D-92A9-0986406561D2}" type="datetimeFigureOut">
              <a:rPr lang="fi-FI" smtClean="0"/>
              <a:t>12.11.2020</a:t>
            </a:fld>
            <a:endParaRPr lang="fi-FI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65E01646-DB54-47E6-AADC-98A03761F14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i-FI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DE3868E8-47CE-4B7B-9930-4DC43E9692C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940135-88C3-4129-8732-17CA53EF2E78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2026621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i-FI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6FCEF96B-A12C-4447-9C6E-ED4B6551DAB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zh-CN" sz="4400" dirty="0"/>
              <a:t>WF on MSD assumptions improvement for UE PC2 combinations</a:t>
            </a:r>
            <a:endParaRPr lang="fi-FI" sz="4400" dirty="0"/>
          </a:p>
        </p:txBody>
      </p:sp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891C96DE-8BEA-49DD-9786-F870356E159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fi-FI" dirty="0"/>
              <a:t>China </a:t>
            </a:r>
            <a:r>
              <a:rPr lang="fi-FI" dirty="0" smtClean="0"/>
              <a:t>Telecom, Qualcomm, Verizon</a:t>
            </a:r>
            <a:endParaRPr lang="fi-FI" dirty="0">
              <a:solidFill>
                <a:srgbClr val="00B050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AB58E642-62FD-42CE-A21C-2DFF2ADDF6E2}"/>
              </a:ext>
            </a:extLst>
          </p:cNvPr>
          <p:cNvSpPr txBox="1"/>
          <p:nvPr/>
        </p:nvSpPr>
        <p:spPr>
          <a:xfrm>
            <a:off x="9727474" y="287383"/>
            <a:ext cx="23600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i-FI" dirty="0" smtClean="0"/>
              <a:t>R4-2016854</a:t>
            </a:r>
            <a:endParaRPr lang="fi-FI" dirty="0"/>
          </a:p>
        </p:txBody>
      </p:sp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678D6C9C-968B-4EA5-86EE-DF84C87400C6}"/>
              </a:ext>
            </a:extLst>
          </p:cNvPr>
          <p:cNvSpPr txBox="1"/>
          <p:nvPr/>
        </p:nvSpPr>
        <p:spPr>
          <a:xfrm>
            <a:off x="483325" y="335541"/>
            <a:ext cx="532875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3GPP TSG-RAN WG4 Meeting # 97-e	</a:t>
            </a:r>
          </a:p>
          <a:p>
            <a:r>
              <a:rPr lang="en-US" dirty="0"/>
              <a:t>Electronic Meeting, 2-13 Nov., 2020</a:t>
            </a:r>
          </a:p>
          <a:p>
            <a:r>
              <a:rPr lang="en-GB" altLang="zh-CN" dirty="0"/>
              <a:t>Agenda: 10.19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3602143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55B5CE10-50E2-4C0B-99F0-FCE40E6743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50726" y="177234"/>
            <a:ext cx="10515600" cy="1325563"/>
          </a:xfrm>
        </p:spPr>
        <p:txBody>
          <a:bodyPr/>
          <a:lstStyle/>
          <a:p>
            <a:r>
              <a:rPr lang="fi-FI" dirty="0" err="1"/>
              <a:t>Background</a:t>
            </a:r>
            <a:endParaRPr lang="fi-FI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D37ECCEF-A414-42C5-9B8F-719EF831D70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65545"/>
            <a:ext cx="10515600" cy="4711418"/>
          </a:xfrm>
        </p:spPr>
        <p:txBody>
          <a:bodyPr>
            <a:normAutofit/>
          </a:bodyPr>
          <a:lstStyle/>
          <a:p>
            <a:r>
              <a:rPr lang="en-US" dirty="0"/>
              <a:t>The MSD for Band n77 PC2 combinations are derived based on conventional assumptions, by which the already large MSD values become even larger, as raised by </a:t>
            </a:r>
          </a:p>
          <a:p>
            <a:pPr lvl="1"/>
            <a:r>
              <a:rPr lang="en-US" dirty="0"/>
              <a:t>[1] R4-2016441, </a:t>
            </a:r>
            <a:r>
              <a:rPr lang="en-US" altLang="zh-CN" dirty="0"/>
              <a:t>MSD for Band n77 PC2 combinations, Qualcomm</a:t>
            </a:r>
          </a:p>
          <a:p>
            <a:r>
              <a:rPr lang="en-US" altLang="zh-CN" dirty="0"/>
              <a:t>Other PC2 band combinations including n78, n41, the MSD values introduced are also la</a:t>
            </a:r>
            <a:r>
              <a:rPr lang="en-US" altLang="zh-CN" dirty="0">
                <a:solidFill>
                  <a:schemeClr val="accent6"/>
                </a:solidFill>
              </a:rPr>
              <a:t>r</a:t>
            </a:r>
            <a:r>
              <a:rPr lang="en-US" altLang="zh-CN" dirty="0"/>
              <a:t>ger to be difficult for deployment.</a:t>
            </a:r>
            <a:endParaRPr lang="fi-FI" altLang="zh-CN" dirty="0"/>
          </a:p>
          <a:p>
            <a:endParaRPr lang="fi-FI" dirty="0"/>
          </a:p>
          <a:p>
            <a:r>
              <a:rPr lang="fi-FI" dirty="0"/>
              <a:t>Thus, improvement on the MSD assumptions are necessary to make the PC2 MSD requirements more meaningful and close to the  commercial product. </a:t>
            </a:r>
          </a:p>
        </p:txBody>
      </p:sp>
    </p:spTree>
    <p:extLst>
      <p:ext uri="{BB962C8B-B14F-4D97-AF65-F5344CB8AC3E}">
        <p14:creationId xmlns:p14="http://schemas.microsoft.com/office/powerpoint/2010/main" val="382502997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WF on MSD assumptions improvement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Revisit the component performance by taking the commercial UE ability into account and </a:t>
            </a:r>
            <a:r>
              <a:rPr lang="en-US" altLang="zh-CN" dirty="0" smtClean="0"/>
              <a:t>improve the MSD per PC2</a:t>
            </a:r>
            <a:r>
              <a:rPr lang="en-US" altLang="zh-CN" dirty="0"/>
              <a:t> </a:t>
            </a:r>
            <a:r>
              <a:rPr lang="en-US" altLang="zh-CN" dirty="0" smtClean="0"/>
              <a:t>combination</a:t>
            </a:r>
            <a:endParaRPr lang="en-US" altLang="zh-CN" strike="sngStrike" dirty="0" smtClean="0"/>
          </a:p>
          <a:p>
            <a:pPr lvl="1"/>
            <a:r>
              <a:rPr lang="en-US" altLang="zh-CN" dirty="0" smtClean="0"/>
              <a:t>Encourage companies to provide MSD measurements of commercial devices   Example, MSD for Band (n)3 + Band n78.</a:t>
            </a:r>
          </a:p>
          <a:p>
            <a:pPr lvl="2"/>
            <a:r>
              <a:rPr lang="en-US" altLang="zh-CN" dirty="0" smtClean="0"/>
              <a:t>Margin is allowed between measurement result and requirement</a:t>
            </a:r>
          </a:p>
          <a:p>
            <a:pPr lvl="1"/>
            <a:endParaRPr lang="en-US" altLang="zh-CN" dirty="0"/>
          </a:p>
          <a:p>
            <a:r>
              <a:rPr lang="en-US" altLang="zh-CN" dirty="0" smtClean="0"/>
              <a:t>Further </a:t>
            </a:r>
            <a:r>
              <a:rPr lang="en-US" altLang="zh-CN" dirty="0"/>
              <a:t>discussion on whether introducing additional MSD capability reporting</a:t>
            </a:r>
            <a:endParaRPr lang="en-US" altLang="zh-CN" strike="sngStrike" dirty="0" smtClean="0"/>
          </a:p>
          <a:p>
            <a:pPr marL="0" indent="0"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3047630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852</TotalTime>
  <Words>171</Words>
  <Application>Microsoft Office PowerPoint</Application>
  <PresentationFormat>自定义</PresentationFormat>
  <Paragraphs>18</Paragraphs>
  <Slides>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4" baseType="lpstr">
      <vt:lpstr>Office Theme</vt:lpstr>
      <vt:lpstr>WF on MSD assumptions improvement for UE PC2 combinations</vt:lpstr>
      <vt:lpstr>Background</vt:lpstr>
      <vt:lpstr>WF on MSD assumptions improvement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MSD assumptions improvement for UE PC2 combinations</dc:title>
  <dc:creator>Jinqiang Xing</dc:creator>
  <cp:lastModifiedBy>Bo Liu, CTC</cp:lastModifiedBy>
  <cp:revision>137</cp:revision>
  <dcterms:created xsi:type="dcterms:W3CDTF">2019-05-15T02:20:06Z</dcterms:created>
  <dcterms:modified xsi:type="dcterms:W3CDTF">2020-11-12T01:56:10Z</dcterms:modified>
</cp:coreProperties>
</file>