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92" autoAdjust="0"/>
  </p:normalViewPr>
  <p:slideViewPr>
    <p:cSldViewPr snapToGrid="0">
      <p:cViewPr varScale="1">
        <p:scale>
          <a:sx n="68" d="100"/>
          <a:sy n="68" d="100"/>
        </p:scale>
        <p:origin x="123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02D6-9E9A-42B3-B0DD-D39061FF7D17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8736-2178-45BB-AF11-5248AA8E8C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1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66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3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49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4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/>
              <a:t>WF on solutions to minimize the impact of polarization basis mismatch between the TE and DUT on the RF testing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R4-2017594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13.1.2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4862432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Times New Roman" panose="02020603050405020304" pitchFamily="18" charset="0"/>
              </a:rPr>
              <a:t>Samsung [, …]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331"/>
            <a:ext cx="117348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R4-2014266, </a:t>
            </a:r>
            <a:r>
              <a:rPr lang="en-US" altLang="zh-CN" sz="2000" dirty="0"/>
              <a:t>FR2 testability enhancement for polarization mismatch</a:t>
            </a:r>
            <a:r>
              <a:rPr lang="en-GB" altLang="zh-CN" sz="2000" dirty="0"/>
              <a:t>,</a:t>
            </a:r>
            <a:r>
              <a:rPr lang="en-US" sz="2000" dirty="0">
                <a:cs typeface="Times New Roman" panose="02020603050405020304" pitchFamily="18" charset="0"/>
              </a:rPr>
              <a:t> Qualcomm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R4-2014275, </a:t>
            </a:r>
            <a:r>
              <a:rPr lang="en-GB" altLang="zh-CN" sz="2000" dirty="0"/>
              <a:t>Discussion on FR2 EIRP measurement enhancement,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R4-2014827, </a:t>
            </a:r>
            <a:r>
              <a:rPr lang="en-US" altLang="zh-CN" sz="2000" dirty="0"/>
              <a:t>Analysis on practical TPMI and 2-port CSI-RS for EIRP measurement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MediaTek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R4-2014920, </a:t>
            </a:r>
            <a:r>
              <a:rPr lang="en-GB" altLang="zh-CN" sz="2000" dirty="0"/>
              <a:t>Views on polarization mismatch, </a:t>
            </a:r>
            <a:r>
              <a:rPr lang="en-US" altLang="zh-CN" sz="2000" dirty="0"/>
              <a:t>Apple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R4-2015871, </a:t>
            </a:r>
            <a:r>
              <a:rPr lang="en-US" altLang="zh-CN" sz="2000" dirty="0"/>
              <a:t>Views on testability enhancement for UE FR2 test, Sony, Ericsson</a:t>
            </a:r>
            <a:endParaRPr lang="en-GB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R4-2016212, </a:t>
            </a:r>
            <a:r>
              <a:rPr lang="en-US" altLang="zh-CN" sz="2000" dirty="0"/>
              <a:t>On minimizing the impact of polarization basis mismatch between the TE and DUT, </a:t>
            </a:r>
            <a:r>
              <a:rPr lang="en-US" altLang="zh-CN" sz="2000" dirty="0" err="1"/>
              <a:t>Keysight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R4-2016568, </a:t>
            </a:r>
            <a:r>
              <a:rPr lang="en-US" altLang="zh-CN" sz="2000" dirty="0"/>
              <a:t>Views on polarization basis mismatch, Rohde &amp; Schwarz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R4-2017429, Email discussion summary for [97e][331] FR2_enhTestMethods, Moderator(</a:t>
            </a:r>
            <a:r>
              <a:rPr lang="en-US" altLang="zh-CN" sz="2000" dirty="0">
                <a:cs typeface="Times New Roman" panose="02020603050405020304" pitchFamily="18" charset="0"/>
              </a:rPr>
              <a:t>Apple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cs typeface="Times New Roman" panose="02020603050405020304" pitchFamily="18" charset="0"/>
              </a:rPr>
              <a:t>EIRP measurement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methods to enhance EIRP measurement were down selected (R4-2012714) to 5 methods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Focus on 3 methods which have been captured in WID (RP-201862)</a:t>
            </a:r>
          </a:p>
          <a:p>
            <a:pPr lvl="2"/>
            <a:r>
              <a:rPr lang="en-US" altLang="zh-CN" sz="1600" dirty="0"/>
              <a:t>TPMI side condition method</a:t>
            </a:r>
          </a:p>
          <a:p>
            <a:pPr lvl="2"/>
            <a:r>
              <a:rPr lang="en-US" altLang="zh-CN" sz="1600" dirty="0"/>
              <a:t>DL polarization scan method</a:t>
            </a:r>
          </a:p>
          <a:p>
            <a:pPr lvl="2"/>
            <a:r>
              <a:rPr lang="en-US" altLang="zh-CN" sz="1600" dirty="0"/>
              <a:t>test mode to trigger TX diversity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Check feasibility of 2 methods</a:t>
            </a:r>
          </a:p>
          <a:p>
            <a:pPr lvl="2"/>
            <a:r>
              <a:rPr lang="en-US" altLang="zh-CN" sz="1600" dirty="0"/>
              <a:t>power up command to trigger TX diversity</a:t>
            </a:r>
          </a:p>
          <a:p>
            <a:pPr lvl="2"/>
            <a:r>
              <a:rPr lang="en-US" altLang="zh-CN" sz="1600" dirty="0"/>
              <a:t>2-port CSI-RS method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r>
              <a:rPr lang="en-US" altLang="zh-CN" sz="2400" dirty="0">
                <a:cs typeface="Times New Roman" panose="02020603050405020304" pitchFamily="18" charset="0"/>
              </a:rPr>
              <a:t>UL demodulation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</a:t>
            </a:r>
            <a:r>
              <a:rPr lang="en-US" altLang="zh-CN" sz="2000" dirty="0"/>
              <a:t>dual polarization coherent receiver topology was agreed as a starting point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In this meeting, above topics are further discussed </a:t>
            </a:r>
            <a:r>
              <a:rPr lang="en-US" altLang="zh-CN" sz="2400" dirty="0">
                <a:cs typeface="Times New Roman" panose="02020603050405020304" pitchFamily="18" charset="0"/>
              </a:rPr>
              <a:t>in email thread 331 and GTW session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WF1: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TPMI side condition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2-1-1-1a: TPMI side condition method (option 1 in WF R4-2012714) to enhance UE EIRP measurement has been adopted by the standard, and the testability enhancement “TPMI side condition method” can be considered adopted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2-1-1-1b: Alt 2-1-1-1a with further clarification that “Practical TPMI” shall be further applied for “TPMI side condition method”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2-1-1-1c: Alt 2-1-1-1a only if clarification is provided whether RAN1’s definition of TPMI indices 2-5 forcing single-layer transmission using two antenna ports corresponds to the UE enabling two transmit chains at all times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2-1-1-1d: Alt 2-1-1-1a only if chipset and OEM manufacturers can confirm whether Rel-15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UE’s and Rel-16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without full power transmission mode1 (</a:t>
            </a:r>
            <a:r>
              <a:rPr lang="en-US" sz="1600" dirty="0" err="1">
                <a:cs typeface="Times New Roman" panose="02020603050405020304" pitchFamily="18" charset="0"/>
              </a:rPr>
              <a:t>ul-FullPowerTransmission</a:t>
            </a:r>
            <a:r>
              <a:rPr lang="en-US" sz="1600" dirty="0">
                <a:cs typeface="Times New Roman" panose="02020603050405020304" pitchFamily="18" charset="0"/>
              </a:rPr>
              <a:t> = fullpowerMode2 or </a:t>
            </a:r>
            <a:r>
              <a:rPr lang="en-US" sz="1600" dirty="0" err="1">
                <a:cs typeface="Times New Roman" panose="02020603050405020304" pitchFamily="18" charset="0"/>
              </a:rPr>
              <a:t>fullpower</a:t>
            </a:r>
            <a:r>
              <a:rPr lang="en-US" sz="1600" dirty="0">
                <a:cs typeface="Times New Roman" panose="02020603050405020304" pitchFamily="18" charset="0"/>
              </a:rPr>
              <a:t>) are still affected by this DL polarization mismatch issue. 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2-1-1-2: TPMI side condition method is only applicable for EIRP measurement for UL MIMO operation for partial UEs. Other methods to enhance EIRP measurement need to be investigated for non-MIMO cases in clause 6.2 of TS 38.101-2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is agreed as applicable method to enhance EIRP measurement for partial UEs </a:t>
            </a:r>
          </a:p>
          <a:p>
            <a:pPr lvl="2"/>
            <a:r>
              <a:rPr lang="en-US" altLang="zh-CN" dirty="0">
                <a:cs typeface="Times New Roman" panose="02020603050405020304" pitchFamily="18" charset="0"/>
              </a:rPr>
              <a:t>This method can be applied for: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Rel-15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</a:t>
            </a:r>
            <a:r>
              <a:rPr lang="en-US" altLang="zh-CN" dirty="0" err="1"/>
              <a:t>nonCoherent</a:t>
            </a:r>
            <a:r>
              <a:rPr lang="en-US" altLang="zh-CN" dirty="0"/>
              <a:t> UEs which support uplink full power transmission</a:t>
            </a:r>
          </a:p>
          <a:p>
            <a:pPr marL="1085850" lvl="2" indent="-171450">
              <a:buFontTx/>
              <a:buChar char="-"/>
            </a:pPr>
            <a:r>
              <a:rPr lang="en-US" altLang="zh-CN" dirty="0">
                <a:cs typeface="Times New Roman" panose="02020603050405020304" pitchFamily="18" charset="0"/>
              </a:rPr>
              <a:t>This method is not applied for Rel-15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and Rel-16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which do not support full power transmission</a:t>
            </a:r>
            <a:endParaRPr lang="en-US" altLang="zh-CN" strike="sngStrike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shall be further refined under the umbrella of the hybrid methods in WF6.</a:t>
            </a:r>
          </a:p>
          <a:p>
            <a:pPr marL="457200" lvl="1" indent="0">
              <a:buNone/>
            </a:pPr>
            <a:endParaRPr lang="en-US" sz="16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0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WF2: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DL polarization scan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2-1-5-1: DL pol. Scan is not valid (Anritsu, Qualcomm, Samsung, vivo, R&amp;S, OPPO, Sony, Ericsson) (8)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2-1-5-2: RAN4 to further consider the DL pol. Scan (LG,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, Huawei, Apple) (4)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Alt 2-1-5-1: The DL pol. scan method is not a valid method to enhance UE EIRP measurement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The agreements are based on the assumption that the adopted hybrid test method(s) which described in WF 6 can ensure the test coverage for all UEs.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WF3: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Test mode to trigger TX 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2-1-3-1: remove test mode from list of candidate solutions (Qualcomm, Sony, Huawei, Ericsson, Apple)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2-1-3-2: confirm test mode as a solution (Anritsu, Samsung, 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2-1-3-3: RAN4 should not go with test mode unless this is the only solution (vivo, R&amp;S, OPPO)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FFS if test mode to trigger TX diversity can be considered as a backup method under the umbrella of the hybrid methods in WF6</a:t>
            </a: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2121896" cy="74323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WF4: EIRP measurement – power up command to trigger TX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altLang="zh-CN" sz="1800" dirty="0"/>
              <a:t>Test enhancement for EIRP shall focus on the power command as it is the only command that the network can use to control the UE output power in the field</a:t>
            </a: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The TPC power up command is </a:t>
            </a:r>
            <a:r>
              <a:rPr lang="en-US" sz="2000">
                <a:solidFill>
                  <a:srgbClr val="FF0000"/>
                </a:solidFill>
                <a:cs typeface="Times New Roman" panose="02020603050405020304" pitchFamily="18" charset="0"/>
              </a:rPr>
              <a:t>not a </a:t>
            </a: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“method” to “enhance” the UE EIRP measurement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FFS if the TPC power command could trigger the Tx diversity.</a:t>
            </a:r>
            <a:endParaRPr lang="en-US" sz="1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WF5: EIRP measurement – Configuration of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2-port CSI-RS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“2-port CSI-RS” shall be provided in EIRP test procedure; it can be provided simultaneously or sequentially</a:t>
            </a:r>
            <a:endParaRPr lang="en-US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Open issues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Simultaneous vs. sequential configuration and whether sequential is feasible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Mapping between ports and polarizations in the test equipment and whether this is feasible for test equipment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Applicability to Rel-16 beam correspondence capabilities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phase coherency between ports at the test equipment side is needed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this configuration can actually help to trigger TX diversity behavior at the UE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further discuss 2-port CSI-RS method under the umbrella of the hybrid methods in WF6 if above issues could be addressed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WF6: EIRP measurement – hybrid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select the method based on manufacturer declaration:</a:t>
            </a:r>
          </a:p>
          <a:p>
            <a:pPr lvl="2"/>
            <a:r>
              <a:rPr lang="en-GB" altLang="zh-CN" sz="1800" dirty="0"/>
              <a:t>a.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fullyAndPartialAndNonCoherent</a:t>
            </a:r>
            <a:r>
              <a:rPr lang="en-GB" altLang="zh-CN" sz="1800" dirty="0"/>
              <a:t>, TPMI index is set to [2]. This is applicable to UE’s from Rel.15 onwards.</a:t>
            </a:r>
          </a:p>
          <a:p>
            <a:pPr lvl="2"/>
            <a:r>
              <a:rPr lang="en-GB" altLang="zh-CN" sz="1800" dirty="0"/>
              <a:t>b.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nonCoherent</a:t>
            </a:r>
            <a:r>
              <a:rPr lang="en-GB" altLang="zh-CN" sz="1800" dirty="0"/>
              <a:t> and ul-FullPowerTransmission-r16 = fullpowerMode1, TPMI index is set to [2]. This is applicable to UE’s from Rel.16 onwards.</a:t>
            </a:r>
          </a:p>
          <a:p>
            <a:pPr lvl="2"/>
            <a:r>
              <a:rPr lang="en-GB" altLang="zh-CN" sz="1800" dirty="0"/>
              <a:t>c.	Otherwise, an alternate method TBC is to be used (e.g. 2-port CSI-RS, test mode or other).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Different approaches can be adopted based on UE capability, detailed applicability rule can be further discussed</a:t>
            </a:r>
          </a:p>
          <a:p>
            <a:pPr lvl="2"/>
            <a:r>
              <a:rPr lang="en-US" altLang="zh-CN" sz="1600" dirty="0">
                <a:cs typeface="Times New Roman" panose="02020603050405020304" pitchFamily="18" charset="0"/>
              </a:rPr>
              <a:t>TPMI side condition test method is agreed to be introduced</a:t>
            </a:r>
          </a:p>
          <a:p>
            <a:pPr lvl="3"/>
            <a:r>
              <a:rPr lang="en-US" altLang="zh-CN" sz="1400" dirty="0">
                <a:cs typeface="Times New Roman" panose="02020603050405020304" pitchFamily="18" charset="0"/>
              </a:rPr>
              <a:t>FFS whether additional test methods need to be introduced (e.g. 2-port CSI-RS, test mode).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TPMI method is applicable for EIRP measurement test cases for </a:t>
            </a:r>
            <a:r>
              <a:rPr lang="en-US" altLang="zh-CN" sz="2000" dirty="0">
                <a:cs typeface="Times New Roman" panose="02020603050405020304" pitchFamily="18" charset="0"/>
              </a:rPr>
              <a:t>1 layer transmission with 2 SRS ports configured.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3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WF7: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It is proposed to confirm the dual polarization coherent receivers measurement setup as the enhancement which addresses the UE demodulation part of the polarization mismatch objective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RAN4 confirms the dual polarization coherent receivers measurement setup as the enhancement which addresses the UE demodulation part of the polarization mismatch objective</a:t>
            </a:r>
          </a:p>
          <a:p>
            <a:pPr lvl="1"/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1150</Words>
  <Application>Microsoft Office PowerPoint</Application>
  <PresentationFormat>Widescreen</PresentationFormat>
  <Paragraphs>108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Background</vt:lpstr>
      <vt:lpstr>WF1: EIRP measurement - TPMI side condition method</vt:lpstr>
      <vt:lpstr>WF2: EIRP measurement - DL polarization scan method</vt:lpstr>
      <vt:lpstr>WF3: EIRP measurement - Test mode to trigger TX diversity</vt:lpstr>
      <vt:lpstr>WF4: EIRP measurement – power up command to trigger TX diversity</vt:lpstr>
      <vt:lpstr>WF5: EIRP measurement – Configuration of 2-port CSI-RS</vt:lpstr>
      <vt:lpstr>WF6: EIRP measurement – hybrid methods</vt:lpstr>
      <vt:lpstr>WF7: UL demodulation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Zhao, Kun</cp:lastModifiedBy>
  <cp:revision>139</cp:revision>
  <dcterms:created xsi:type="dcterms:W3CDTF">2020-11-05T21:09:06Z</dcterms:created>
  <dcterms:modified xsi:type="dcterms:W3CDTF">2020-11-11T16:43:04Z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Doc\RAN4_97e\Management\GTW\GTW1110\draft R4-2017594 WF_testability_polarization_objective_v02.pptx</vt:lpwstr>
  </property>
</Properties>
</file>