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13"/>
  </p:notesMasterIdLst>
  <p:sldIdLst>
    <p:sldId id="256" r:id="rId7"/>
    <p:sldId id="332" r:id="rId8"/>
    <p:sldId id="334" r:id="rId9"/>
    <p:sldId id="354" r:id="rId10"/>
    <p:sldId id="357" r:id="rId11"/>
    <p:sldId id="369"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awei" initials="HW" lastIdx="1" clrIdx="0">
    <p:extLst>
      <p:ext uri="{19B8F6BF-5375-455C-9EA6-DF929625EA0E}">
        <p15:presenceInfo xmlns:p15="http://schemas.microsoft.com/office/powerpoint/2012/main" userId="Huawei" providerId="None"/>
      </p:ext>
    </p:extLst>
  </p:cmAuthor>
  <p:cmAuthor id="2" name="Moderator" initials="AM" lastIdx="1" clrIdx="1">
    <p:extLst>
      <p:ext uri="{19B8F6BF-5375-455C-9EA6-DF929625EA0E}">
        <p15:presenceInfo xmlns:p15="http://schemas.microsoft.com/office/powerpoint/2012/main" userId="Moderator" providerId="None"/>
      </p:ext>
    </p:extLst>
  </p:cmAuthor>
  <p:cmAuthor id="3" name="Mueller, Axel (Nokia - FR/Paris-Saclay)" initials="MA(-F" lastIdx="1" clrIdx="2">
    <p:extLst>
      <p:ext uri="{19B8F6BF-5375-455C-9EA6-DF929625EA0E}">
        <p15:presenceInfo xmlns:p15="http://schemas.microsoft.com/office/powerpoint/2012/main" userId="S::axel.mueller@nokia-bell-labs.com::6b065ed8-40bf-4bd7-b1e4-242bb2fb76f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48" autoAdjust="0"/>
    <p:restoredTop sz="91728" autoAdjust="0"/>
  </p:normalViewPr>
  <p:slideViewPr>
    <p:cSldViewPr>
      <p:cViewPr varScale="1">
        <p:scale>
          <a:sx n="90" d="100"/>
          <a:sy n="90" d="100"/>
        </p:scale>
        <p:origin x="11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eller, Axel (Nokia - FR/Paris-Saclay)" userId="6b065ed8-40bf-4bd7-b1e4-242bb2fb76f9" providerId="ADAL" clId="{0E19D1CA-5F1A-4DBC-9843-27945195F254}"/>
    <pc:docChg chg="undo custSel addSld delSld modSld">
      <pc:chgData name="Mueller, Axel (Nokia - FR/Paris-Saclay)" userId="6b065ed8-40bf-4bd7-b1e4-242bb2fb76f9" providerId="ADAL" clId="{0E19D1CA-5F1A-4DBC-9843-27945195F254}" dt="2020-08-25T17:57:56.868" v="372" actId="13926"/>
      <pc:docMkLst>
        <pc:docMk/>
      </pc:docMkLst>
      <pc:sldChg chg="modSp">
        <pc:chgData name="Mueller, Axel (Nokia - FR/Paris-Saclay)" userId="6b065ed8-40bf-4bd7-b1e4-242bb2fb76f9" providerId="ADAL" clId="{0E19D1CA-5F1A-4DBC-9843-27945195F254}" dt="2020-08-25T17:51:20.569" v="350" actId="207"/>
        <pc:sldMkLst>
          <pc:docMk/>
          <pc:sldMk cId="1605875411" sldId="330"/>
        </pc:sldMkLst>
        <pc:graphicFrameChg chg="modGraphic">
          <ac:chgData name="Mueller, Axel (Nokia - FR/Paris-Saclay)" userId="6b065ed8-40bf-4bd7-b1e4-242bb2fb76f9" providerId="ADAL" clId="{0E19D1CA-5F1A-4DBC-9843-27945195F254}" dt="2020-08-25T17:51:20.569" v="350" actId="207"/>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0E19D1CA-5F1A-4DBC-9843-27945195F254}" dt="2020-08-25T17:50:51.544" v="349" actId="20577"/>
        <pc:sldMkLst>
          <pc:docMk/>
          <pc:sldMk cId="839112101" sldId="354"/>
        </pc:sldMkLst>
        <pc:spChg chg="mod">
          <ac:chgData name="Mueller, Axel (Nokia - FR/Paris-Saclay)" userId="6b065ed8-40bf-4bd7-b1e4-242bb2fb76f9" providerId="ADAL" clId="{0E19D1CA-5F1A-4DBC-9843-27945195F254}" dt="2020-08-25T17:50:51.544" v="349" actId="20577"/>
          <ac:spMkLst>
            <pc:docMk/>
            <pc:sldMk cId="839112101" sldId="354"/>
            <ac:spMk id="3" creationId="{2235DBF7-E55E-4B31-89B5-C53236D71351}"/>
          </ac:spMkLst>
        </pc:spChg>
      </pc:sldChg>
      <pc:sldChg chg="modSp">
        <pc:chgData name="Mueller, Axel (Nokia - FR/Paris-Saclay)" userId="6b065ed8-40bf-4bd7-b1e4-242bb2fb76f9" providerId="ADAL" clId="{0E19D1CA-5F1A-4DBC-9843-27945195F254}" dt="2020-08-25T17:47:57.453" v="336" actId="13926"/>
        <pc:sldMkLst>
          <pc:docMk/>
          <pc:sldMk cId="3004321530" sldId="355"/>
        </pc:sldMkLst>
        <pc:spChg chg="mod">
          <ac:chgData name="Mueller, Axel (Nokia - FR/Paris-Saclay)" userId="6b065ed8-40bf-4bd7-b1e4-242bb2fb76f9" providerId="ADAL" clId="{0E19D1CA-5F1A-4DBC-9843-27945195F254}" dt="2020-08-25T17:47:57.453" v="336" actId="13926"/>
          <ac:spMkLst>
            <pc:docMk/>
            <pc:sldMk cId="3004321530" sldId="355"/>
            <ac:spMk id="3" creationId="{2235DBF7-E55E-4B31-89B5-C53236D71351}"/>
          </ac:spMkLst>
        </pc:spChg>
      </pc:sldChg>
      <pc:sldChg chg="modSp">
        <pc:chgData name="Mueller, Axel (Nokia - FR/Paris-Saclay)" userId="6b065ed8-40bf-4bd7-b1e4-242bb2fb76f9" providerId="ADAL" clId="{0E19D1CA-5F1A-4DBC-9843-27945195F254}" dt="2020-08-25T17:29:06.258" v="33" actId="20577"/>
        <pc:sldMkLst>
          <pc:docMk/>
          <pc:sldMk cId="3734579256" sldId="356"/>
        </pc:sldMkLst>
        <pc:spChg chg="mod">
          <ac:chgData name="Mueller, Axel (Nokia - FR/Paris-Saclay)" userId="6b065ed8-40bf-4bd7-b1e4-242bb2fb76f9" providerId="ADAL" clId="{0E19D1CA-5F1A-4DBC-9843-27945195F254}" dt="2020-08-25T17:29:06.258" v="33" actId="20577"/>
          <ac:spMkLst>
            <pc:docMk/>
            <pc:sldMk cId="3734579256" sldId="356"/>
            <ac:spMk id="3" creationId="{2235DBF7-E55E-4B31-89B5-C53236D71351}"/>
          </ac:spMkLst>
        </pc:spChg>
      </pc:sldChg>
      <pc:sldChg chg="modSp">
        <pc:chgData name="Mueller, Axel (Nokia - FR/Paris-Saclay)" userId="6b065ed8-40bf-4bd7-b1e4-242bb2fb76f9" providerId="ADAL" clId="{0E19D1CA-5F1A-4DBC-9843-27945195F254}" dt="2020-08-25T17:49:17.163" v="338" actId="27636"/>
        <pc:sldMkLst>
          <pc:docMk/>
          <pc:sldMk cId="1446073442" sldId="357"/>
        </pc:sldMkLst>
        <pc:spChg chg="mod">
          <ac:chgData name="Mueller, Axel (Nokia - FR/Paris-Saclay)" userId="6b065ed8-40bf-4bd7-b1e4-242bb2fb76f9" providerId="ADAL" clId="{0E19D1CA-5F1A-4DBC-9843-27945195F254}" dt="2020-08-25T17:49:17.163" v="338" actId="27636"/>
          <ac:spMkLst>
            <pc:docMk/>
            <pc:sldMk cId="1446073442" sldId="357"/>
            <ac:spMk id="3" creationId="{2235DBF7-E55E-4B31-89B5-C53236D71351}"/>
          </ac:spMkLst>
        </pc:spChg>
      </pc:sldChg>
      <pc:sldChg chg="modSp">
        <pc:chgData name="Mueller, Axel (Nokia - FR/Paris-Saclay)" userId="6b065ed8-40bf-4bd7-b1e4-242bb2fb76f9" providerId="ADAL" clId="{0E19D1CA-5F1A-4DBC-9843-27945195F254}" dt="2020-08-25T17:31:00.733" v="72" actId="13926"/>
        <pc:sldMkLst>
          <pc:docMk/>
          <pc:sldMk cId="1870683686" sldId="359"/>
        </pc:sldMkLst>
        <pc:spChg chg="mod">
          <ac:chgData name="Mueller, Axel (Nokia - FR/Paris-Saclay)" userId="6b065ed8-40bf-4bd7-b1e4-242bb2fb76f9" providerId="ADAL" clId="{0E19D1CA-5F1A-4DBC-9843-27945195F254}" dt="2020-08-25T17:31:00.733" v="72" actId="13926"/>
          <ac:spMkLst>
            <pc:docMk/>
            <pc:sldMk cId="1870683686" sldId="359"/>
            <ac:spMk id="3" creationId="{C3063EF5-06CA-4968-A3A4-27A948244291}"/>
          </ac:spMkLst>
        </pc:spChg>
      </pc:sldChg>
      <pc:sldChg chg="delSp modSp">
        <pc:chgData name="Mueller, Axel (Nokia - FR/Paris-Saclay)" userId="6b065ed8-40bf-4bd7-b1e4-242bb2fb76f9" providerId="ADAL" clId="{0E19D1CA-5F1A-4DBC-9843-27945195F254}" dt="2020-08-25T17:54:20.724" v="368" actId="1076"/>
        <pc:sldMkLst>
          <pc:docMk/>
          <pc:sldMk cId="1504558730" sldId="361"/>
        </pc:sldMkLst>
        <pc:spChg chg="mod">
          <ac:chgData name="Mueller, Axel (Nokia - FR/Paris-Saclay)" userId="6b065ed8-40bf-4bd7-b1e4-242bb2fb76f9" providerId="ADAL" clId="{0E19D1CA-5F1A-4DBC-9843-27945195F254}" dt="2020-08-25T17:53:55.215" v="359" actId="13926"/>
          <ac:spMkLst>
            <pc:docMk/>
            <pc:sldMk cId="1504558730" sldId="361"/>
            <ac:spMk id="3" creationId="{C3063EF5-06CA-4968-A3A4-27A948244291}"/>
          </ac:spMkLst>
        </pc:spChg>
        <pc:graphicFrameChg chg="mod modGraphic">
          <ac:chgData name="Mueller, Axel (Nokia - FR/Paris-Saclay)" userId="6b065ed8-40bf-4bd7-b1e4-242bb2fb76f9" providerId="ADAL" clId="{0E19D1CA-5F1A-4DBC-9843-27945195F254}" dt="2020-08-25T17:54:20.724" v="368" actId="1076"/>
          <ac:graphicFrameMkLst>
            <pc:docMk/>
            <pc:sldMk cId="1504558730" sldId="361"/>
            <ac:graphicFrameMk id="5" creationId="{C121ED7D-5EF0-400B-A4BF-8D268F1C6950}"/>
          </ac:graphicFrameMkLst>
        </pc:graphicFrameChg>
        <pc:graphicFrameChg chg="del">
          <ac:chgData name="Mueller, Axel (Nokia - FR/Paris-Saclay)" userId="6b065ed8-40bf-4bd7-b1e4-242bb2fb76f9" providerId="ADAL" clId="{0E19D1CA-5F1A-4DBC-9843-27945195F254}" dt="2020-08-25T17:53:32.904" v="353" actId="478"/>
          <ac:graphicFrameMkLst>
            <pc:docMk/>
            <pc:sldMk cId="1504558730" sldId="361"/>
            <ac:graphicFrameMk id="6" creationId="{8F4BFDA8-A854-43EF-ADEB-C1C5DEA796CF}"/>
          </ac:graphicFrameMkLst>
        </pc:graphicFrameChg>
        <pc:graphicFrameChg chg="del">
          <ac:chgData name="Mueller, Axel (Nokia - FR/Paris-Saclay)" userId="6b065ed8-40bf-4bd7-b1e4-242bb2fb76f9" providerId="ADAL" clId="{0E19D1CA-5F1A-4DBC-9843-27945195F254}" dt="2020-08-25T17:53:36.034" v="354" actId="478"/>
          <ac:graphicFrameMkLst>
            <pc:docMk/>
            <pc:sldMk cId="1504558730" sldId="361"/>
            <ac:graphicFrameMk id="7" creationId="{07B10B5E-ABF2-41A5-9243-07DCBA2640D2}"/>
          </ac:graphicFrameMkLst>
        </pc:graphicFrameChg>
      </pc:sldChg>
      <pc:sldChg chg="modSp">
        <pc:chgData name="Mueller, Axel (Nokia - FR/Paris-Saclay)" userId="6b065ed8-40bf-4bd7-b1e4-242bb2fb76f9" providerId="ADAL" clId="{0E19D1CA-5F1A-4DBC-9843-27945195F254}" dt="2020-08-25T17:37:12.403" v="332" actId="20577"/>
        <pc:sldMkLst>
          <pc:docMk/>
          <pc:sldMk cId="3747769102" sldId="363"/>
        </pc:sldMkLst>
        <pc:spChg chg="mod">
          <ac:chgData name="Mueller, Axel (Nokia - FR/Paris-Saclay)" userId="6b065ed8-40bf-4bd7-b1e4-242bb2fb76f9" providerId="ADAL" clId="{0E19D1CA-5F1A-4DBC-9843-27945195F254}" dt="2020-08-25T17:37:12.403" v="332" actId="20577"/>
          <ac:spMkLst>
            <pc:docMk/>
            <pc:sldMk cId="3747769102" sldId="363"/>
            <ac:spMk id="3" creationId="{68C19F4A-0DC8-4933-9CE6-25460625EDA3}"/>
          </ac:spMkLst>
        </pc:spChg>
      </pc:sldChg>
      <pc:sldChg chg="modSp">
        <pc:chgData name="Mueller, Axel (Nokia - FR/Paris-Saclay)" userId="6b065ed8-40bf-4bd7-b1e4-242bb2fb76f9" providerId="ADAL" clId="{0E19D1CA-5F1A-4DBC-9843-27945195F254}" dt="2020-08-25T17:37:35.403" v="334"/>
        <pc:sldMkLst>
          <pc:docMk/>
          <pc:sldMk cId="3875272805" sldId="364"/>
        </pc:sldMkLst>
        <pc:spChg chg="mod">
          <ac:chgData name="Mueller, Axel (Nokia - FR/Paris-Saclay)" userId="6b065ed8-40bf-4bd7-b1e4-242bb2fb76f9" providerId="ADAL" clId="{0E19D1CA-5F1A-4DBC-9843-27945195F254}" dt="2020-08-25T17:37:35.403" v="334"/>
          <ac:spMkLst>
            <pc:docMk/>
            <pc:sldMk cId="3875272805" sldId="364"/>
            <ac:spMk id="3" creationId="{68C19F4A-0DC8-4933-9CE6-25460625EDA3}"/>
          </ac:spMkLst>
        </pc:spChg>
      </pc:sldChg>
      <pc:sldChg chg="modSp">
        <pc:chgData name="Mueller, Axel (Nokia - FR/Paris-Saclay)" userId="6b065ed8-40bf-4bd7-b1e4-242bb2fb76f9" providerId="ADAL" clId="{0E19D1CA-5F1A-4DBC-9843-27945195F254}" dt="2020-08-25T17:56:49.476" v="370" actId="13926"/>
        <pc:sldMkLst>
          <pc:docMk/>
          <pc:sldMk cId="290314970" sldId="365"/>
        </pc:sldMkLst>
        <pc:spChg chg="mod">
          <ac:chgData name="Mueller, Axel (Nokia - FR/Paris-Saclay)" userId="6b065ed8-40bf-4bd7-b1e4-242bb2fb76f9" providerId="ADAL" clId="{0E19D1CA-5F1A-4DBC-9843-27945195F254}" dt="2020-08-25T17:56:49.476" v="370" actId="13926"/>
          <ac:spMkLst>
            <pc:docMk/>
            <pc:sldMk cId="290314970" sldId="365"/>
            <ac:spMk id="3" creationId="{68C19F4A-0DC8-4933-9CE6-25460625EDA3}"/>
          </ac:spMkLst>
        </pc:spChg>
      </pc:sldChg>
      <pc:sldChg chg="modSp">
        <pc:chgData name="Mueller, Axel (Nokia - FR/Paris-Saclay)" userId="6b065ed8-40bf-4bd7-b1e4-242bb2fb76f9" providerId="ADAL" clId="{0E19D1CA-5F1A-4DBC-9843-27945195F254}" dt="2020-08-25T17:57:56.868" v="372" actId="13926"/>
        <pc:sldMkLst>
          <pc:docMk/>
          <pc:sldMk cId="3153541519" sldId="367"/>
        </pc:sldMkLst>
        <pc:graphicFrameChg chg="modGraphic">
          <ac:chgData name="Mueller, Axel (Nokia - FR/Paris-Saclay)" userId="6b065ed8-40bf-4bd7-b1e4-242bb2fb76f9" providerId="ADAL" clId="{0E19D1CA-5F1A-4DBC-9843-27945195F254}" dt="2020-08-25T17:57:56.868" v="372" actId="13926"/>
          <ac:graphicFrameMkLst>
            <pc:docMk/>
            <pc:sldMk cId="3153541519" sldId="367"/>
            <ac:graphicFrameMk id="5" creationId="{DF0A3EA6-6130-4E40-9682-DEEF6B77EE19}"/>
          </ac:graphicFrameMkLst>
        </pc:graphicFrameChg>
      </pc:sldChg>
      <pc:sldChg chg="add del">
        <pc:chgData name="Mueller, Axel (Nokia - FR/Paris-Saclay)" userId="6b065ed8-40bf-4bd7-b1e4-242bb2fb76f9" providerId="ADAL" clId="{0E19D1CA-5F1A-4DBC-9843-27945195F254}" dt="2020-08-25T17:28:41.403" v="6"/>
        <pc:sldMkLst>
          <pc:docMk/>
          <pc:sldMk cId="1317686688" sldId="368"/>
        </pc:sldMkLst>
      </pc:sldChg>
    </pc:docChg>
  </pc:docChgLst>
  <pc:docChgLst>
    <pc:chgData name="Mueller, Axel (Nokia - FR/Paris-Saclay)" userId="6b065ed8-40bf-4bd7-b1e4-242bb2fb76f9" providerId="ADAL" clId="{2085B705-AA9D-4B91-A3A3-EB1A55B00360}"/>
    <pc:docChg chg="undo custSel delSld modSld">
      <pc:chgData name="Mueller, Axel (Nokia - FR/Paris-Saclay)" userId="6b065ed8-40bf-4bd7-b1e4-242bb2fb76f9" providerId="ADAL" clId="{2085B705-AA9D-4B91-A3A3-EB1A55B00360}" dt="2020-08-26T18:43:31.124" v="164" actId="403"/>
      <pc:docMkLst>
        <pc:docMk/>
      </pc:docMkLst>
      <pc:sldChg chg="modSp">
        <pc:chgData name="Mueller, Axel (Nokia - FR/Paris-Saclay)" userId="6b065ed8-40bf-4bd7-b1e4-242bb2fb76f9" providerId="ADAL" clId="{2085B705-AA9D-4B91-A3A3-EB1A55B00360}" dt="2020-08-26T18:34:37.671" v="0" actId="6549"/>
        <pc:sldMkLst>
          <pc:docMk/>
          <pc:sldMk cId="3181677693" sldId="256"/>
        </pc:sldMkLst>
        <pc:spChg chg="mod">
          <ac:chgData name="Mueller, Axel (Nokia - FR/Paris-Saclay)" userId="6b065ed8-40bf-4bd7-b1e4-242bb2fb76f9" providerId="ADAL" clId="{2085B705-AA9D-4B91-A3A3-EB1A55B00360}" dt="2020-08-26T18:34:37.671" v="0" actId="6549"/>
          <ac:spMkLst>
            <pc:docMk/>
            <pc:sldMk cId="3181677693" sldId="256"/>
            <ac:spMk id="5" creationId="{00000000-0000-0000-0000-000000000000}"/>
          </ac:spMkLst>
        </pc:spChg>
      </pc:sldChg>
      <pc:sldChg chg="modSp">
        <pc:chgData name="Mueller, Axel (Nokia - FR/Paris-Saclay)" userId="6b065ed8-40bf-4bd7-b1e4-242bb2fb76f9" providerId="ADAL" clId="{2085B705-AA9D-4B91-A3A3-EB1A55B00360}" dt="2020-08-26T18:43:31.124" v="164" actId="403"/>
        <pc:sldMkLst>
          <pc:docMk/>
          <pc:sldMk cId="1605875411" sldId="330"/>
        </pc:sldMkLst>
        <pc:graphicFrameChg chg="modGraphic">
          <ac:chgData name="Mueller, Axel (Nokia - FR/Paris-Saclay)" userId="6b065ed8-40bf-4bd7-b1e4-242bb2fb76f9" providerId="ADAL" clId="{2085B705-AA9D-4B91-A3A3-EB1A55B00360}" dt="2020-08-26T18:43:31.124" v="164" actId="403"/>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2085B705-AA9D-4B91-A3A3-EB1A55B00360}" dt="2020-08-26T18:35:34.503" v="11" actId="13926"/>
        <pc:sldMkLst>
          <pc:docMk/>
          <pc:sldMk cId="3723471719" sldId="334"/>
        </pc:sldMkLst>
        <pc:spChg chg="mod">
          <ac:chgData name="Mueller, Axel (Nokia - FR/Paris-Saclay)" userId="6b065ed8-40bf-4bd7-b1e4-242bb2fb76f9" providerId="ADAL" clId="{2085B705-AA9D-4B91-A3A3-EB1A55B00360}" dt="2020-08-26T18:35:34.503" v="11" actId="13926"/>
          <ac:spMkLst>
            <pc:docMk/>
            <pc:sldMk cId="3723471719" sldId="334"/>
            <ac:spMk id="3" creationId="{CEEE3967-5931-4678-811B-C8B43E27CAD1}"/>
          </ac:spMkLst>
        </pc:spChg>
      </pc:sldChg>
      <pc:sldChg chg="modSp">
        <pc:chgData name="Mueller, Axel (Nokia - FR/Paris-Saclay)" userId="6b065ed8-40bf-4bd7-b1e4-242bb2fb76f9" providerId="ADAL" clId="{2085B705-AA9D-4B91-A3A3-EB1A55B00360}" dt="2020-08-26T18:36:28.331" v="27" actId="13926"/>
        <pc:sldMkLst>
          <pc:docMk/>
          <pc:sldMk cId="839112101" sldId="354"/>
        </pc:sldMkLst>
        <pc:spChg chg="mod">
          <ac:chgData name="Mueller, Axel (Nokia - FR/Paris-Saclay)" userId="6b065ed8-40bf-4bd7-b1e4-242bb2fb76f9" providerId="ADAL" clId="{2085B705-AA9D-4B91-A3A3-EB1A55B00360}" dt="2020-08-26T18:36:28.331" v="27" actId="13926"/>
          <ac:spMkLst>
            <pc:docMk/>
            <pc:sldMk cId="839112101" sldId="354"/>
            <ac:spMk id="3" creationId="{2235DBF7-E55E-4B31-89B5-C53236D71351}"/>
          </ac:spMkLst>
        </pc:spChg>
      </pc:sldChg>
      <pc:sldChg chg="modSp del">
        <pc:chgData name="Mueller, Axel (Nokia - FR/Paris-Saclay)" userId="6b065ed8-40bf-4bd7-b1e4-242bb2fb76f9" providerId="ADAL" clId="{2085B705-AA9D-4B91-A3A3-EB1A55B00360}" dt="2020-08-26T18:36:37.150" v="29" actId="2696"/>
        <pc:sldMkLst>
          <pc:docMk/>
          <pc:sldMk cId="3004321530" sldId="355"/>
        </pc:sldMkLst>
        <pc:spChg chg="mod">
          <ac:chgData name="Mueller, Axel (Nokia - FR/Paris-Saclay)" userId="6b065ed8-40bf-4bd7-b1e4-242bb2fb76f9" providerId="ADAL" clId="{2085B705-AA9D-4B91-A3A3-EB1A55B00360}" dt="2020-08-26T18:35:48.980" v="13"/>
          <ac:spMkLst>
            <pc:docMk/>
            <pc:sldMk cId="3004321530" sldId="355"/>
            <ac:spMk id="3" creationId="{2235DBF7-E55E-4B31-89B5-C53236D71351}"/>
          </ac:spMkLst>
        </pc:spChg>
      </pc:sldChg>
      <pc:sldChg chg="modSp del">
        <pc:chgData name="Mueller, Axel (Nokia - FR/Paris-Saclay)" userId="6b065ed8-40bf-4bd7-b1e4-242bb2fb76f9" providerId="ADAL" clId="{2085B705-AA9D-4B91-A3A3-EB1A55B00360}" dt="2020-08-26T18:36:37.146" v="28" actId="2696"/>
        <pc:sldMkLst>
          <pc:docMk/>
          <pc:sldMk cId="3734579256" sldId="356"/>
        </pc:sldMkLst>
        <pc:spChg chg="mod">
          <ac:chgData name="Mueller, Axel (Nokia - FR/Paris-Saclay)" userId="6b065ed8-40bf-4bd7-b1e4-242bb2fb76f9" providerId="ADAL" clId="{2085B705-AA9D-4B91-A3A3-EB1A55B00360}" dt="2020-08-26T18:36:11.002" v="20" actId="27636"/>
          <ac:spMkLst>
            <pc:docMk/>
            <pc:sldMk cId="3734579256" sldId="356"/>
            <ac:spMk id="3" creationId="{2235DBF7-E55E-4B31-89B5-C53236D71351}"/>
          </ac:spMkLst>
        </pc:spChg>
      </pc:sldChg>
      <pc:sldChg chg="modSp">
        <pc:chgData name="Mueller, Axel (Nokia - FR/Paris-Saclay)" userId="6b065ed8-40bf-4bd7-b1e4-242bb2fb76f9" providerId="ADAL" clId="{2085B705-AA9D-4B91-A3A3-EB1A55B00360}" dt="2020-08-26T18:43:12.870" v="162" actId="20577"/>
        <pc:sldMkLst>
          <pc:docMk/>
          <pc:sldMk cId="1446073442" sldId="357"/>
        </pc:sldMkLst>
        <pc:spChg chg="mod">
          <ac:chgData name="Mueller, Axel (Nokia - FR/Paris-Saclay)" userId="6b065ed8-40bf-4bd7-b1e4-242bb2fb76f9" providerId="ADAL" clId="{2085B705-AA9D-4B91-A3A3-EB1A55B00360}" dt="2020-08-26T18:43:12.870" v="162" actId="20577"/>
          <ac:spMkLst>
            <pc:docMk/>
            <pc:sldMk cId="1446073442" sldId="357"/>
            <ac:spMk id="3" creationId="{2235DBF7-E55E-4B31-89B5-C53236D71351}"/>
          </ac:spMkLst>
        </pc:spChg>
      </pc:sldChg>
      <pc:sldChg chg="modSp">
        <pc:chgData name="Mueller, Axel (Nokia - FR/Paris-Saclay)" userId="6b065ed8-40bf-4bd7-b1e4-242bb2fb76f9" providerId="ADAL" clId="{2085B705-AA9D-4B91-A3A3-EB1A55B00360}" dt="2020-08-26T18:36:52.252" v="32" actId="13926"/>
        <pc:sldMkLst>
          <pc:docMk/>
          <pc:sldMk cId="651365267" sldId="358"/>
        </pc:sldMkLst>
        <pc:spChg chg="mod">
          <ac:chgData name="Mueller, Axel (Nokia - FR/Paris-Saclay)" userId="6b065ed8-40bf-4bd7-b1e4-242bb2fb76f9" providerId="ADAL" clId="{2085B705-AA9D-4B91-A3A3-EB1A55B00360}" dt="2020-08-26T18:36:52.252" v="32" actId="13926"/>
          <ac:spMkLst>
            <pc:docMk/>
            <pc:sldMk cId="651365267" sldId="358"/>
            <ac:spMk id="3" creationId="{6B5BF179-CEE1-46A5-9DE6-92F452E2F42E}"/>
          </ac:spMkLst>
        </pc:spChg>
      </pc:sldChg>
      <pc:sldChg chg="modSp">
        <pc:chgData name="Mueller, Axel (Nokia - FR/Paris-Saclay)" userId="6b065ed8-40bf-4bd7-b1e4-242bb2fb76f9" providerId="ADAL" clId="{2085B705-AA9D-4B91-A3A3-EB1A55B00360}" dt="2020-08-26T18:37:26.126" v="36" actId="13926"/>
        <pc:sldMkLst>
          <pc:docMk/>
          <pc:sldMk cId="1870683686" sldId="359"/>
        </pc:sldMkLst>
        <pc:spChg chg="mod">
          <ac:chgData name="Mueller, Axel (Nokia - FR/Paris-Saclay)" userId="6b065ed8-40bf-4bd7-b1e4-242bb2fb76f9" providerId="ADAL" clId="{2085B705-AA9D-4B91-A3A3-EB1A55B00360}" dt="2020-08-26T18:37:26.126" v="36" actId="13926"/>
          <ac:spMkLst>
            <pc:docMk/>
            <pc:sldMk cId="1870683686" sldId="359"/>
            <ac:spMk id="3" creationId="{C3063EF5-06CA-4968-A3A4-27A948244291}"/>
          </ac:spMkLst>
        </pc:spChg>
      </pc:sldChg>
      <pc:sldChg chg="modSp">
        <pc:chgData name="Mueller, Axel (Nokia - FR/Paris-Saclay)" userId="6b065ed8-40bf-4bd7-b1e4-242bb2fb76f9" providerId="ADAL" clId="{2085B705-AA9D-4B91-A3A3-EB1A55B00360}" dt="2020-08-26T18:37:41.506" v="39" actId="1076"/>
        <pc:sldMkLst>
          <pc:docMk/>
          <pc:sldMk cId="1504558730" sldId="361"/>
        </pc:sldMkLst>
        <pc:spChg chg="mod">
          <ac:chgData name="Mueller, Axel (Nokia - FR/Paris-Saclay)" userId="6b065ed8-40bf-4bd7-b1e4-242bb2fb76f9" providerId="ADAL" clId="{2085B705-AA9D-4B91-A3A3-EB1A55B00360}" dt="2020-08-26T18:37:38.052" v="38" actId="13926"/>
          <ac:spMkLst>
            <pc:docMk/>
            <pc:sldMk cId="1504558730" sldId="361"/>
            <ac:spMk id="3" creationId="{C3063EF5-06CA-4968-A3A4-27A948244291}"/>
          </ac:spMkLst>
        </pc:spChg>
        <pc:graphicFrameChg chg="mod">
          <ac:chgData name="Mueller, Axel (Nokia - FR/Paris-Saclay)" userId="6b065ed8-40bf-4bd7-b1e4-242bb2fb76f9" providerId="ADAL" clId="{2085B705-AA9D-4B91-A3A3-EB1A55B00360}" dt="2020-08-26T18:37:41.506" v="39" actId="1076"/>
          <ac:graphicFrameMkLst>
            <pc:docMk/>
            <pc:sldMk cId="1504558730" sldId="361"/>
            <ac:graphicFrameMk id="5" creationId="{C121ED7D-5EF0-400B-A4BF-8D268F1C6950}"/>
          </ac:graphicFrameMkLst>
        </pc:graphicFrameChg>
      </pc:sldChg>
      <pc:sldChg chg="modSp">
        <pc:chgData name="Mueller, Axel (Nokia - FR/Paris-Saclay)" userId="6b065ed8-40bf-4bd7-b1e4-242bb2fb76f9" providerId="ADAL" clId="{2085B705-AA9D-4B91-A3A3-EB1A55B00360}" dt="2020-08-26T18:37:55.900" v="41" actId="13926"/>
        <pc:sldMkLst>
          <pc:docMk/>
          <pc:sldMk cId="1927266759" sldId="362"/>
        </pc:sldMkLst>
        <pc:spChg chg="mod">
          <ac:chgData name="Mueller, Axel (Nokia - FR/Paris-Saclay)" userId="6b065ed8-40bf-4bd7-b1e4-242bb2fb76f9" providerId="ADAL" clId="{2085B705-AA9D-4B91-A3A3-EB1A55B00360}" dt="2020-08-26T18:37:55.900" v="41" actId="13926"/>
          <ac:spMkLst>
            <pc:docMk/>
            <pc:sldMk cId="1927266759" sldId="362"/>
            <ac:spMk id="3" creationId="{C3063EF5-06CA-4968-A3A4-27A948244291}"/>
          </ac:spMkLst>
        </pc:spChg>
      </pc:sldChg>
      <pc:sldChg chg="modSp">
        <pc:chgData name="Mueller, Axel (Nokia - FR/Paris-Saclay)" userId="6b065ed8-40bf-4bd7-b1e4-242bb2fb76f9" providerId="ADAL" clId="{2085B705-AA9D-4B91-A3A3-EB1A55B00360}" dt="2020-08-26T18:42:58.646" v="161" actId="1076"/>
        <pc:sldMkLst>
          <pc:docMk/>
          <pc:sldMk cId="3747769102" sldId="363"/>
        </pc:sldMkLst>
        <pc:spChg chg="mod">
          <ac:chgData name="Mueller, Axel (Nokia - FR/Paris-Saclay)" userId="6b065ed8-40bf-4bd7-b1e4-242bb2fb76f9" providerId="ADAL" clId="{2085B705-AA9D-4B91-A3A3-EB1A55B00360}" dt="2020-08-26T18:42:54.122" v="160" actId="27636"/>
          <ac:spMkLst>
            <pc:docMk/>
            <pc:sldMk cId="3747769102" sldId="363"/>
            <ac:spMk id="3" creationId="{68C19F4A-0DC8-4933-9CE6-25460625EDA3}"/>
          </ac:spMkLst>
        </pc:spChg>
        <pc:graphicFrameChg chg="mod modGraphic">
          <ac:chgData name="Mueller, Axel (Nokia - FR/Paris-Saclay)" userId="6b065ed8-40bf-4bd7-b1e4-242bb2fb76f9" providerId="ADAL" clId="{2085B705-AA9D-4B91-A3A3-EB1A55B00360}" dt="2020-08-26T18:42:58.646" v="161" actId="1076"/>
          <ac:graphicFrameMkLst>
            <pc:docMk/>
            <pc:sldMk cId="3747769102" sldId="363"/>
            <ac:graphicFrameMk id="5" creationId="{6B8AF3B3-26FC-4FC2-9CD8-912A9E8C6FD0}"/>
          </ac:graphicFrameMkLst>
        </pc:graphicFrameChg>
      </pc:sldChg>
      <pc:sldChg chg="modSp">
        <pc:chgData name="Mueller, Axel (Nokia - FR/Paris-Saclay)" userId="6b065ed8-40bf-4bd7-b1e4-242bb2fb76f9" providerId="ADAL" clId="{2085B705-AA9D-4B91-A3A3-EB1A55B00360}" dt="2020-08-26T18:40:22.486" v="109" actId="6549"/>
        <pc:sldMkLst>
          <pc:docMk/>
          <pc:sldMk cId="3875272805" sldId="364"/>
        </pc:sldMkLst>
        <pc:spChg chg="mod">
          <ac:chgData name="Mueller, Axel (Nokia - FR/Paris-Saclay)" userId="6b065ed8-40bf-4bd7-b1e4-242bb2fb76f9" providerId="ADAL" clId="{2085B705-AA9D-4B91-A3A3-EB1A55B00360}" dt="2020-08-26T18:40:22.486" v="109" actId="6549"/>
          <ac:spMkLst>
            <pc:docMk/>
            <pc:sldMk cId="3875272805" sldId="364"/>
            <ac:spMk id="3" creationId="{68C19F4A-0DC8-4933-9CE6-25460625EDA3}"/>
          </ac:spMkLst>
        </pc:spChg>
      </pc:sldChg>
      <pc:sldChg chg="modSp">
        <pc:chgData name="Mueller, Axel (Nokia - FR/Paris-Saclay)" userId="6b065ed8-40bf-4bd7-b1e4-242bb2fb76f9" providerId="ADAL" clId="{2085B705-AA9D-4B91-A3A3-EB1A55B00360}" dt="2020-08-26T18:40:31.868" v="111" actId="13926"/>
        <pc:sldMkLst>
          <pc:docMk/>
          <pc:sldMk cId="290314970" sldId="365"/>
        </pc:sldMkLst>
        <pc:spChg chg="mod">
          <ac:chgData name="Mueller, Axel (Nokia - FR/Paris-Saclay)" userId="6b065ed8-40bf-4bd7-b1e4-242bb2fb76f9" providerId="ADAL" clId="{2085B705-AA9D-4B91-A3A3-EB1A55B00360}" dt="2020-08-26T18:40:31.868" v="111" actId="13926"/>
          <ac:spMkLst>
            <pc:docMk/>
            <pc:sldMk cId="290314970" sldId="365"/>
            <ac:spMk id="3" creationId="{68C19F4A-0DC8-4933-9CE6-25460625EDA3}"/>
          </ac:spMkLst>
        </pc:spChg>
      </pc:sldChg>
      <pc:sldChg chg="modSp">
        <pc:chgData name="Mueller, Axel (Nokia - FR/Paris-Saclay)" userId="6b065ed8-40bf-4bd7-b1e4-242bb2fb76f9" providerId="ADAL" clId="{2085B705-AA9D-4B91-A3A3-EB1A55B00360}" dt="2020-08-26T18:40:42.879" v="113" actId="13926"/>
        <pc:sldMkLst>
          <pc:docMk/>
          <pc:sldMk cId="1318589627" sldId="366"/>
        </pc:sldMkLst>
        <pc:spChg chg="mod">
          <ac:chgData name="Mueller, Axel (Nokia - FR/Paris-Saclay)" userId="6b065ed8-40bf-4bd7-b1e4-242bb2fb76f9" providerId="ADAL" clId="{2085B705-AA9D-4B91-A3A3-EB1A55B00360}" dt="2020-08-26T18:40:42.879" v="113" actId="13926"/>
          <ac:spMkLst>
            <pc:docMk/>
            <pc:sldMk cId="1318589627" sldId="366"/>
            <ac:spMk id="3" creationId="{68C19F4A-0DC8-4933-9CE6-25460625EDA3}"/>
          </ac:spMkLst>
        </pc:spChg>
      </pc:sldChg>
      <pc:sldChg chg="modSp">
        <pc:chgData name="Mueller, Axel (Nokia - FR/Paris-Saclay)" userId="6b065ed8-40bf-4bd7-b1e4-242bb2fb76f9" providerId="ADAL" clId="{2085B705-AA9D-4B91-A3A3-EB1A55B00360}" dt="2020-08-26T18:42:30.670" v="154" actId="1076"/>
        <pc:sldMkLst>
          <pc:docMk/>
          <pc:sldMk cId="3153541519" sldId="367"/>
        </pc:sldMkLst>
        <pc:spChg chg="mod">
          <ac:chgData name="Mueller, Axel (Nokia - FR/Paris-Saclay)" userId="6b065ed8-40bf-4bd7-b1e4-242bb2fb76f9" providerId="ADAL" clId="{2085B705-AA9D-4B91-A3A3-EB1A55B00360}" dt="2020-08-26T18:42:26.347" v="153" actId="27636"/>
          <ac:spMkLst>
            <pc:docMk/>
            <pc:sldMk cId="3153541519" sldId="367"/>
            <ac:spMk id="3" creationId="{68C19F4A-0DC8-4933-9CE6-25460625EDA3}"/>
          </ac:spMkLst>
        </pc:spChg>
        <pc:graphicFrameChg chg="mod modGraphic">
          <ac:chgData name="Mueller, Axel (Nokia - FR/Paris-Saclay)" userId="6b065ed8-40bf-4bd7-b1e4-242bb2fb76f9" providerId="ADAL" clId="{2085B705-AA9D-4B91-A3A3-EB1A55B00360}" dt="2020-08-26T18:42:30.670" v="154" actId="1076"/>
          <ac:graphicFrameMkLst>
            <pc:docMk/>
            <pc:sldMk cId="3153541519" sldId="367"/>
            <ac:graphicFrameMk id="5" creationId="{DF0A3EA6-6130-4E40-9682-DEEF6B77EE19}"/>
          </ac:graphicFrameMkLst>
        </pc:graphicFrameChg>
      </pc:sldChg>
      <pc:sldChg chg="modSp">
        <pc:chgData name="Mueller, Axel (Nokia - FR/Paris-Saclay)" userId="6b065ed8-40bf-4bd7-b1e4-242bb2fb76f9" providerId="ADAL" clId="{2085B705-AA9D-4B91-A3A3-EB1A55B00360}" dt="2020-08-26T18:39:40.734" v="86" actId="6549"/>
        <pc:sldMkLst>
          <pc:docMk/>
          <pc:sldMk cId="3333692766" sldId="368"/>
        </pc:sldMkLst>
        <pc:spChg chg="mod">
          <ac:chgData name="Mueller, Axel (Nokia - FR/Paris-Saclay)" userId="6b065ed8-40bf-4bd7-b1e4-242bb2fb76f9" providerId="ADAL" clId="{2085B705-AA9D-4B91-A3A3-EB1A55B00360}" dt="2020-08-26T18:39:40.734" v="86" actId="6549"/>
          <ac:spMkLst>
            <pc:docMk/>
            <pc:sldMk cId="3333692766" sldId="368"/>
            <ac:spMk id="3" creationId="{68C19F4A-0DC8-4933-9CE6-25460625EDA3}"/>
          </ac:spMkLst>
        </pc:spChg>
      </pc:sldChg>
    </pc:docChg>
  </pc:docChgLst>
  <pc:docChgLst>
    <pc:chgData name="Mueller, Axel (Nokia - FR/Paris-Saclay)" userId="6b065ed8-40bf-4bd7-b1e4-242bb2fb76f9" providerId="ADAL" clId="{F6527DC4-6B9C-41BE-8D3B-502036EF5C4C}"/>
    <pc:docChg chg="undo custSel addSld delSld modSld">
      <pc:chgData name="Mueller, Axel (Nokia - FR/Paris-Saclay)" userId="6b065ed8-40bf-4bd7-b1e4-242bb2fb76f9" providerId="ADAL" clId="{F6527DC4-6B9C-41BE-8D3B-502036EF5C4C}" dt="2020-11-10T15:21:23.978" v="194" actId="13926"/>
      <pc:docMkLst>
        <pc:docMk/>
      </pc:docMkLst>
      <pc:sldChg chg="modSp">
        <pc:chgData name="Mueller, Axel (Nokia - FR/Paris-Saclay)" userId="6b065ed8-40bf-4bd7-b1e4-242bb2fb76f9" providerId="ADAL" clId="{F6527DC4-6B9C-41BE-8D3B-502036EF5C4C}" dt="2020-11-08T19:45:38.608" v="168" actId="20577"/>
        <pc:sldMkLst>
          <pc:docMk/>
          <pc:sldMk cId="3181677693" sldId="256"/>
        </pc:sldMkLst>
        <pc:spChg chg="mod">
          <ac:chgData name="Mueller, Axel (Nokia - FR/Paris-Saclay)" userId="6b065ed8-40bf-4bd7-b1e4-242bb2fb76f9" providerId="ADAL" clId="{F6527DC4-6B9C-41BE-8D3B-502036EF5C4C}" dt="2020-11-08T19:45:38.608" v="168" actId="20577"/>
          <ac:spMkLst>
            <pc:docMk/>
            <pc:sldMk cId="3181677693" sldId="256"/>
            <ac:spMk id="4" creationId="{00000000-0000-0000-0000-000000000000}"/>
          </ac:spMkLst>
        </pc:spChg>
        <pc:spChg chg="mod">
          <ac:chgData name="Mueller, Axel (Nokia - FR/Paris-Saclay)" userId="6b065ed8-40bf-4bd7-b1e4-242bb2fb76f9" providerId="ADAL" clId="{F6527DC4-6B9C-41BE-8D3B-502036EF5C4C}" dt="2020-11-08T19:45:23.238" v="165"/>
          <ac:spMkLst>
            <pc:docMk/>
            <pc:sldMk cId="3181677693" sldId="256"/>
            <ac:spMk id="5" creationId="{00000000-0000-0000-0000-000000000000}"/>
          </ac:spMkLst>
        </pc:spChg>
      </pc:sldChg>
      <pc:sldChg chg="del">
        <pc:chgData name="Mueller, Axel (Nokia - FR/Paris-Saclay)" userId="6b065ed8-40bf-4bd7-b1e4-242bb2fb76f9" providerId="ADAL" clId="{F6527DC4-6B9C-41BE-8D3B-502036EF5C4C}" dt="2020-11-08T19:41:58.298" v="122" actId="2696"/>
        <pc:sldMkLst>
          <pc:docMk/>
          <pc:sldMk cId="1605875411" sldId="330"/>
        </pc:sldMkLst>
      </pc:sldChg>
      <pc:sldChg chg="modSp">
        <pc:chgData name="Mueller, Axel (Nokia - FR/Paris-Saclay)" userId="6b065ed8-40bf-4bd7-b1e4-242bb2fb76f9" providerId="ADAL" clId="{F6527DC4-6B9C-41BE-8D3B-502036EF5C4C}" dt="2020-11-08T19:34:16.832" v="30" actId="14100"/>
        <pc:sldMkLst>
          <pc:docMk/>
          <pc:sldMk cId="179171565" sldId="332"/>
        </pc:sldMkLst>
        <pc:spChg chg="mod">
          <ac:chgData name="Mueller, Axel (Nokia - FR/Paris-Saclay)" userId="6b065ed8-40bf-4bd7-b1e4-242bb2fb76f9" providerId="ADAL" clId="{F6527DC4-6B9C-41BE-8D3B-502036EF5C4C}" dt="2020-11-08T19:34:16.832" v="30" actId="14100"/>
          <ac:spMkLst>
            <pc:docMk/>
            <pc:sldMk cId="179171565" sldId="332"/>
            <ac:spMk id="3" creationId="{4CFBAB26-4523-46D1-A6EC-C5F62C285619}"/>
          </ac:spMkLst>
        </pc:spChg>
      </pc:sldChg>
      <pc:sldChg chg="del">
        <pc:chgData name="Mueller, Axel (Nokia - FR/Paris-Saclay)" userId="6b065ed8-40bf-4bd7-b1e4-242bb2fb76f9" providerId="ADAL" clId="{F6527DC4-6B9C-41BE-8D3B-502036EF5C4C}" dt="2020-11-08T19:35:58.284" v="44" actId="2696"/>
        <pc:sldMkLst>
          <pc:docMk/>
          <pc:sldMk cId="1794332443" sldId="333"/>
        </pc:sldMkLst>
      </pc:sldChg>
      <pc:sldChg chg="modSp">
        <pc:chgData name="Mueller, Axel (Nokia - FR/Paris-Saclay)" userId="6b065ed8-40bf-4bd7-b1e4-242bb2fb76f9" providerId="ADAL" clId="{F6527DC4-6B9C-41BE-8D3B-502036EF5C4C}" dt="2020-11-08T19:42:53.568" v="156" actId="20577"/>
        <pc:sldMkLst>
          <pc:docMk/>
          <pc:sldMk cId="3723471719" sldId="334"/>
        </pc:sldMkLst>
        <pc:spChg chg="mod">
          <ac:chgData name="Mueller, Axel (Nokia - FR/Paris-Saclay)" userId="6b065ed8-40bf-4bd7-b1e4-242bb2fb76f9" providerId="ADAL" clId="{F6527DC4-6B9C-41BE-8D3B-502036EF5C4C}" dt="2020-11-08T19:35:38.143" v="42" actId="20577"/>
          <ac:spMkLst>
            <pc:docMk/>
            <pc:sldMk cId="3723471719" sldId="334"/>
            <ac:spMk id="2" creationId="{3C0B6994-1CAE-4535-9D5C-BE1C3607414A}"/>
          </ac:spMkLst>
        </pc:spChg>
        <pc:spChg chg="mod">
          <ac:chgData name="Mueller, Axel (Nokia - FR/Paris-Saclay)" userId="6b065ed8-40bf-4bd7-b1e4-242bb2fb76f9" providerId="ADAL" clId="{F6527DC4-6B9C-41BE-8D3B-502036EF5C4C}" dt="2020-11-08T19:42:53.568" v="156" actId="20577"/>
          <ac:spMkLst>
            <pc:docMk/>
            <pc:sldMk cId="3723471719" sldId="334"/>
            <ac:spMk id="3" creationId="{CEEE3967-5931-4678-811B-C8B43E27CAD1}"/>
          </ac:spMkLst>
        </pc:spChg>
      </pc:sldChg>
      <pc:sldChg chg="del">
        <pc:chgData name="Mueller, Axel (Nokia - FR/Paris-Saclay)" userId="6b065ed8-40bf-4bd7-b1e4-242bb2fb76f9" providerId="ADAL" clId="{F6527DC4-6B9C-41BE-8D3B-502036EF5C4C}" dt="2020-11-08T19:41:58.328" v="123" actId="2696"/>
        <pc:sldMkLst>
          <pc:docMk/>
          <pc:sldMk cId="2220410322" sldId="340"/>
        </pc:sldMkLst>
      </pc:sldChg>
      <pc:sldChg chg="del">
        <pc:chgData name="Mueller, Axel (Nokia - FR/Paris-Saclay)" userId="6b065ed8-40bf-4bd7-b1e4-242bb2fb76f9" providerId="ADAL" clId="{F6527DC4-6B9C-41BE-8D3B-502036EF5C4C}" dt="2020-11-08T19:41:58.388" v="127" actId="2696"/>
        <pc:sldMkLst>
          <pc:docMk/>
          <pc:sldMk cId="2079637369" sldId="344"/>
        </pc:sldMkLst>
      </pc:sldChg>
      <pc:sldChg chg="modSp">
        <pc:chgData name="Mueller, Axel (Nokia - FR/Paris-Saclay)" userId="6b065ed8-40bf-4bd7-b1e4-242bb2fb76f9" providerId="ADAL" clId="{F6527DC4-6B9C-41BE-8D3B-502036EF5C4C}" dt="2020-11-10T15:21:06.901" v="191" actId="6549"/>
        <pc:sldMkLst>
          <pc:docMk/>
          <pc:sldMk cId="839112101" sldId="354"/>
        </pc:sldMkLst>
        <pc:spChg chg="mod">
          <ac:chgData name="Mueller, Axel (Nokia - FR/Paris-Saclay)" userId="6b065ed8-40bf-4bd7-b1e4-242bb2fb76f9" providerId="ADAL" clId="{F6527DC4-6B9C-41BE-8D3B-502036EF5C4C}" dt="2020-11-08T19:36:09.659" v="50" actId="27636"/>
          <ac:spMkLst>
            <pc:docMk/>
            <pc:sldMk cId="839112101" sldId="354"/>
            <ac:spMk id="2" creationId="{796C5AF4-9E72-4866-90B9-1FCB542CB3DC}"/>
          </ac:spMkLst>
        </pc:spChg>
        <pc:spChg chg="mod">
          <ac:chgData name="Mueller, Axel (Nokia - FR/Paris-Saclay)" userId="6b065ed8-40bf-4bd7-b1e4-242bb2fb76f9" providerId="ADAL" clId="{F6527DC4-6B9C-41BE-8D3B-502036EF5C4C}" dt="2020-11-10T15:21:06.901" v="191" actId="6549"/>
          <ac:spMkLst>
            <pc:docMk/>
            <pc:sldMk cId="839112101" sldId="354"/>
            <ac:spMk id="3" creationId="{2235DBF7-E55E-4B31-89B5-C53236D71351}"/>
          </ac:spMkLst>
        </pc:spChg>
      </pc:sldChg>
      <pc:sldChg chg="modSp">
        <pc:chgData name="Mueller, Axel (Nokia - FR/Paris-Saclay)" userId="6b065ed8-40bf-4bd7-b1e4-242bb2fb76f9" providerId="ADAL" clId="{F6527DC4-6B9C-41BE-8D3B-502036EF5C4C}" dt="2020-11-08T19:41:50.123" v="120" actId="20577"/>
        <pc:sldMkLst>
          <pc:docMk/>
          <pc:sldMk cId="1446073442" sldId="357"/>
        </pc:sldMkLst>
        <pc:spChg chg="mod">
          <ac:chgData name="Mueller, Axel (Nokia - FR/Paris-Saclay)" userId="6b065ed8-40bf-4bd7-b1e4-242bb2fb76f9" providerId="ADAL" clId="{F6527DC4-6B9C-41BE-8D3B-502036EF5C4C}" dt="2020-11-08T19:39:44.329" v="88" actId="20577"/>
          <ac:spMkLst>
            <pc:docMk/>
            <pc:sldMk cId="1446073442" sldId="357"/>
            <ac:spMk id="2" creationId="{796C5AF4-9E72-4866-90B9-1FCB542CB3DC}"/>
          </ac:spMkLst>
        </pc:spChg>
        <pc:spChg chg="mod">
          <ac:chgData name="Mueller, Axel (Nokia - FR/Paris-Saclay)" userId="6b065ed8-40bf-4bd7-b1e4-242bb2fb76f9" providerId="ADAL" clId="{F6527DC4-6B9C-41BE-8D3B-502036EF5C4C}" dt="2020-11-08T19:41:50.123" v="120" actId="20577"/>
          <ac:spMkLst>
            <pc:docMk/>
            <pc:sldMk cId="1446073442" sldId="357"/>
            <ac:spMk id="3" creationId="{2235DBF7-E55E-4B31-89B5-C53236D71351}"/>
          </ac:spMkLst>
        </pc:spChg>
      </pc:sldChg>
      <pc:sldChg chg="del">
        <pc:chgData name="Mueller, Axel (Nokia - FR/Paris-Saclay)" userId="6b065ed8-40bf-4bd7-b1e4-242bb2fb76f9" providerId="ADAL" clId="{F6527DC4-6B9C-41BE-8D3B-502036EF5C4C}" dt="2020-11-08T19:41:58.273" v="121" actId="2696"/>
        <pc:sldMkLst>
          <pc:docMk/>
          <pc:sldMk cId="651365267" sldId="358"/>
        </pc:sldMkLst>
      </pc:sldChg>
      <pc:sldChg chg="del">
        <pc:chgData name="Mueller, Axel (Nokia - FR/Paris-Saclay)" userId="6b065ed8-40bf-4bd7-b1e4-242bb2fb76f9" providerId="ADAL" clId="{F6527DC4-6B9C-41BE-8D3B-502036EF5C4C}" dt="2020-11-08T19:41:58.348" v="124" actId="2696"/>
        <pc:sldMkLst>
          <pc:docMk/>
          <pc:sldMk cId="1870683686" sldId="359"/>
        </pc:sldMkLst>
      </pc:sldChg>
      <pc:sldChg chg="del">
        <pc:chgData name="Mueller, Axel (Nokia - FR/Paris-Saclay)" userId="6b065ed8-40bf-4bd7-b1e4-242bb2fb76f9" providerId="ADAL" clId="{F6527DC4-6B9C-41BE-8D3B-502036EF5C4C}" dt="2020-11-08T19:41:58.362" v="125" actId="2696"/>
        <pc:sldMkLst>
          <pc:docMk/>
          <pc:sldMk cId="1504558730" sldId="361"/>
        </pc:sldMkLst>
      </pc:sldChg>
      <pc:sldChg chg="del">
        <pc:chgData name="Mueller, Axel (Nokia - FR/Paris-Saclay)" userId="6b065ed8-40bf-4bd7-b1e4-242bb2fb76f9" providerId="ADAL" clId="{F6527DC4-6B9C-41BE-8D3B-502036EF5C4C}" dt="2020-11-08T19:41:58.369" v="126" actId="2696"/>
        <pc:sldMkLst>
          <pc:docMk/>
          <pc:sldMk cId="1927266759" sldId="362"/>
        </pc:sldMkLst>
      </pc:sldChg>
      <pc:sldChg chg="del">
        <pc:chgData name="Mueller, Axel (Nokia - FR/Paris-Saclay)" userId="6b065ed8-40bf-4bd7-b1e4-242bb2fb76f9" providerId="ADAL" clId="{F6527DC4-6B9C-41BE-8D3B-502036EF5C4C}" dt="2020-11-08T19:41:58.408" v="128" actId="2696"/>
        <pc:sldMkLst>
          <pc:docMk/>
          <pc:sldMk cId="3747769102" sldId="363"/>
        </pc:sldMkLst>
      </pc:sldChg>
      <pc:sldChg chg="del">
        <pc:chgData name="Mueller, Axel (Nokia - FR/Paris-Saclay)" userId="6b065ed8-40bf-4bd7-b1e4-242bb2fb76f9" providerId="ADAL" clId="{F6527DC4-6B9C-41BE-8D3B-502036EF5C4C}" dt="2020-11-08T19:41:58.418" v="130" actId="2696"/>
        <pc:sldMkLst>
          <pc:docMk/>
          <pc:sldMk cId="3875272805" sldId="364"/>
        </pc:sldMkLst>
      </pc:sldChg>
      <pc:sldChg chg="del">
        <pc:chgData name="Mueller, Axel (Nokia - FR/Paris-Saclay)" userId="6b065ed8-40bf-4bd7-b1e4-242bb2fb76f9" providerId="ADAL" clId="{F6527DC4-6B9C-41BE-8D3B-502036EF5C4C}" dt="2020-11-08T19:41:58.448" v="131" actId="2696"/>
        <pc:sldMkLst>
          <pc:docMk/>
          <pc:sldMk cId="290314970" sldId="365"/>
        </pc:sldMkLst>
      </pc:sldChg>
      <pc:sldChg chg="del">
        <pc:chgData name="Mueller, Axel (Nokia - FR/Paris-Saclay)" userId="6b065ed8-40bf-4bd7-b1e4-242bb2fb76f9" providerId="ADAL" clId="{F6527DC4-6B9C-41BE-8D3B-502036EF5C4C}" dt="2020-11-08T19:41:58.508" v="132" actId="2696"/>
        <pc:sldMkLst>
          <pc:docMk/>
          <pc:sldMk cId="1318589627" sldId="366"/>
        </pc:sldMkLst>
      </pc:sldChg>
      <pc:sldChg chg="del">
        <pc:chgData name="Mueller, Axel (Nokia - FR/Paris-Saclay)" userId="6b065ed8-40bf-4bd7-b1e4-242bb2fb76f9" providerId="ADAL" clId="{F6527DC4-6B9C-41BE-8D3B-502036EF5C4C}" dt="2020-11-08T19:41:58.528" v="133" actId="2696"/>
        <pc:sldMkLst>
          <pc:docMk/>
          <pc:sldMk cId="3153541519" sldId="367"/>
        </pc:sldMkLst>
      </pc:sldChg>
      <pc:sldChg chg="del">
        <pc:chgData name="Mueller, Axel (Nokia - FR/Paris-Saclay)" userId="6b065ed8-40bf-4bd7-b1e4-242bb2fb76f9" providerId="ADAL" clId="{F6527DC4-6B9C-41BE-8D3B-502036EF5C4C}" dt="2020-11-08T19:41:58.418" v="129" actId="2696"/>
        <pc:sldMkLst>
          <pc:docMk/>
          <pc:sldMk cId="3333692766" sldId="368"/>
        </pc:sldMkLst>
      </pc:sldChg>
      <pc:sldChg chg="del">
        <pc:chgData name="Mueller, Axel (Nokia - FR/Paris-Saclay)" userId="6b065ed8-40bf-4bd7-b1e4-242bb2fb76f9" providerId="ADAL" clId="{F6527DC4-6B9C-41BE-8D3B-502036EF5C4C}" dt="2020-11-08T19:34:20.594" v="31" actId="2696"/>
        <pc:sldMkLst>
          <pc:docMk/>
          <pc:sldMk cId="2022114533" sldId="369"/>
        </pc:sldMkLst>
      </pc:sldChg>
      <pc:sldChg chg="modSp add">
        <pc:chgData name="Mueller, Axel (Nokia - FR/Paris-Saclay)" userId="6b065ed8-40bf-4bd7-b1e4-242bb2fb76f9" providerId="ADAL" clId="{F6527DC4-6B9C-41BE-8D3B-502036EF5C4C}" dt="2020-11-10T15:21:23.978" v="194" actId="13926"/>
        <pc:sldMkLst>
          <pc:docMk/>
          <pc:sldMk cId="3870660571" sldId="369"/>
        </pc:sldMkLst>
        <pc:spChg chg="mod">
          <ac:chgData name="Mueller, Axel (Nokia - FR/Paris-Saclay)" userId="6b065ed8-40bf-4bd7-b1e4-242bb2fb76f9" providerId="ADAL" clId="{F6527DC4-6B9C-41BE-8D3B-502036EF5C4C}" dt="2020-11-10T15:21:23.978" v="194" actId="13926"/>
          <ac:spMkLst>
            <pc:docMk/>
            <pc:sldMk cId="3870660571" sldId="369"/>
            <ac:spMk id="3" creationId="{2235DBF7-E55E-4B31-89B5-C53236D71351}"/>
          </ac:spMkLst>
        </pc:spChg>
      </pc:sldChg>
    </pc:docChg>
  </pc:docChgLst>
  <pc:docChgLst>
    <pc:chgData name="Mueller, Axel (Nokia - FR/Paris-Saclay)" userId="6b065ed8-40bf-4bd7-b1e4-242bb2fb76f9" providerId="ADAL" clId="{43DCF0DC-838E-4054-BB3B-2CF0E6D91263}"/>
    <pc:docChg chg="modSld">
      <pc:chgData name="Mueller, Axel (Nokia - FR/Paris-Saclay)" userId="6b065ed8-40bf-4bd7-b1e4-242bb2fb76f9" providerId="ADAL" clId="{43DCF0DC-838E-4054-BB3B-2CF0E6D91263}" dt="2020-08-26T07:01:43.102" v="4" actId="20577"/>
      <pc:docMkLst>
        <pc:docMk/>
      </pc:docMkLst>
      <pc:sldChg chg="modSp">
        <pc:chgData name="Mueller, Axel (Nokia - FR/Paris-Saclay)" userId="6b065ed8-40bf-4bd7-b1e4-242bb2fb76f9" providerId="ADAL" clId="{43DCF0DC-838E-4054-BB3B-2CF0E6D91263}" dt="2020-08-26T07:01:43.102" v="4" actId="20577"/>
        <pc:sldMkLst>
          <pc:docMk/>
          <pc:sldMk cId="3747769102" sldId="363"/>
        </pc:sldMkLst>
        <pc:spChg chg="mod">
          <ac:chgData name="Mueller, Axel (Nokia - FR/Paris-Saclay)" userId="6b065ed8-40bf-4bd7-b1e4-242bb2fb76f9" providerId="ADAL" clId="{43DCF0DC-838E-4054-BB3B-2CF0E6D91263}" dt="2020-08-26T07:01:43.102" v="4" actId="20577"/>
          <ac:spMkLst>
            <pc:docMk/>
            <pc:sldMk cId="3747769102" sldId="363"/>
            <ac:spMk id="3" creationId="{68C19F4A-0DC8-4933-9CE6-25460625EDA3}"/>
          </ac:spMkLst>
        </pc:spChg>
      </pc:sldChg>
    </pc:docChg>
  </pc:docChgLst>
  <pc:docChgLst>
    <pc:chgData name="Mueller, Axel (Nokia - FR/Paris-Saclay)" userId="6b065ed8-40bf-4bd7-b1e4-242bb2fb76f9" providerId="ADAL" clId="{0D1FA69D-74CD-4F0F-8317-9FA089250CB3}"/>
    <pc:docChg chg="undo custSel addSld delSld modSld">
      <pc:chgData name="Mueller, Axel (Nokia - FR/Paris-Saclay)" userId="6b065ed8-40bf-4bd7-b1e4-242bb2fb76f9" providerId="ADAL" clId="{0D1FA69D-74CD-4F0F-8317-9FA089250CB3}" dt="2020-06-04T01:15:08.007" v="463" actId="2696"/>
      <pc:docMkLst>
        <pc:docMk/>
      </pc:docMkLst>
      <pc:sldChg chg="modSp">
        <pc:chgData name="Mueller, Axel (Nokia - FR/Paris-Saclay)" userId="6b065ed8-40bf-4bd7-b1e4-242bb2fb76f9" providerId="ADAL" clId="{0D1FA69D-74CD-4F0F-8317-9FA089250CB3}" dt="2020-06-04T00:50:59.291" v="0" actId="6549"/>
        <pc:sldMkLst>
          <pc:docMk/>
          <pc:sldMk cId="3181677693" sldId="256"/>
        </pc:sldMkLst>
        <pc:spChg chg="mod">
          <ac:chgData name="Mueller, Axel (Nokia - FR/Paris-Saclay)" userId="6b065ed8-40bf-4bd7-b1e4-242bb2fb76f9" providerId="ADAL" clId="{0D1FA69D-74CD-4F0F-8317-9FA089250CB3}" dt="2020-06-04T00:50:59.291" v="0" actId="6549"/>
          <ac:spMkLst>
            <pc:docMk/>
            <pc:sldMk cId="3181677693" sldId="256"/>
            <ac:spMk id="5" creationId="{00000000-0000-0000-0000-000000000000}"/>
          </ac:spMkLst>
        </pc:spChg>
      </pc:sldChg>
      <pc:sldChg chg="modSp">
        <pc:chgData name="Mueller, Axel (Nokia - FR/Paris-Saclay)" userId="6b065ed8-40bf-4bd7-b1e4-242bb2fb76f9" providerId="ADAL" clId="{0D1FA69D-74CD-4F0F-8317-9FA089250CB3}" dt="2020-06-04T00:52:35.937" v="23" actId="6549"/>
        <pc:sldMkLst>
          <pc:docMk/>
          <pc:sldMk cId="3723471719" sldId="334"/>
        </pc:sldMkLst>
        <pc:spChg chg="mod">
          <ac:chgData name="Mueller, Axel (Nokia - FR/Paris-Saclay)" userId="6b065ed8-40bf-4bd7-b1e4-242bb2fb76f9" providerId="ADAL" clId="{0D1FA69D-74CD-4F0F-8317-9FA089250CB3}" dt="2020-06-04T00:52:35.937" v="23" actId="6549"/>
          <ac:spMkLst>
            <pc:docMk/>
            <pc:sldMk cId="3723471719" sldId="334"/>
            <ac:spMk id="3" creationId="{CEEE3967-5931-4678-811B-C8B43E27CAD1}"/>
          </ac:spMkLst>
        </pc:spChg>
      </pc:sldChg>
      <pc:sldChg chg="modSp">
        <pc:chgData name="Mueller, Axel (Nokia - FR/Paris-Saclay)" userId="6b065ed8-40bf-4bd7-b1e4-242bb2fb76f9" providerId="ADAL" clId="{0D1FA69D-74CD-4F0F-8317-9FA089250CB3}" dt="2020-06-04T00:54:57.224" v="115" actId="20577"/>
        <pc:sldMkLst>
          <pc:docMk/>
          <pc:sldMk cId="2753784833" sldId="335"/>
        </pc:sldMkLst>
        <pc:spChg chg="mod">
          <ac:chgData name="Mueller, Axel (Nokia - FR/Paris-Saclay)" userId="6b065ed8-40bf-4bd7-b1e4-242bb2fb76f9" providerId="ADAL" clId="{0D1FA69D-74CD-4F0F-8317-9FA089250CB3}" dt="2020-06-04T00:54:57.224" v="115" actId="20577"/>
          <ac:spMkLst>
            <pc:docMk/>
            <pc:sldMk cId="2753784833" sldId="335"/>
            <ac:spMk id="3" creationId="{BE5F62D7-4E30-48AD-8AB2-8D4B95BC95F1}"/>
          </ac:spMkLst>
        </pc:spChg>
      </pc:sldChg>
      <pc:sldChg chg="modSp">
        <pc:chgData name="Mueller, Axel (Nokia - FR/Paris-Saclay)" userId="6b065ed8-40bf-4bd7-b1e4-242bb2fb76f9" providerId="ADAL" clId="{0D1FA69D-74CD-4F0F-8317-9FA089250CB3}" dt="2020-06-04T00:56:31.248" v="179" actId="20577"/>
        <pc:sldMkLst>
          <pc:docMk/>
          <pc:sldMk cId="2534444611" sldId="336"/>
        </pc:sldMkLst>
        <pc:spChg chg="mod">
          <ac:chgData name="Mueller, Axel (Nokia - FR/Paris-Saclay)" userId="6b065ed8-40bf-4bd7-b1e4-242bb2fb76f9" providerId="ADAL" clId="{0D1FA69D-74CD-4F0F-8317-9FA089250CB3}" dt="2020-06-04T00:56:31.248" v="179" actId="20577"/>
          <ac:spMkLst>
            <pc:docMk/>
            <pc:sldMk cId="2534444611" sldId="336"/>
            <ac:spMk id="3" creationId="{84CB7D2A-8041-43B2-84F8-ED9596360AD9}"/>
          </ac:spMkLst>
        </pc:spChg>
      </pc:sldChg>
      <pc:sldChg chg="modSp">
        <pc:chgData name="Mueller, Axel (Nokia - FR/Paris-Saclay)" userId="6b065ed8-40bf-4bd7-b1e4-242bb2fb76f9" providerId="ADAL" clId="{0D1FA69D-74CD-4F0F-8317-9FA089250CB3}" dt="2020-06-04T01:00:09.416" v="238" actId="1076"/>
        <pc:sldMkLst>
          <pc:docMk/>
          <pc:sldMk cId="2571750554" sldId="338"/>
        </pc:sldMkLst>
        <pc:spChg chg="mod">
          <ac:chgData name="Mueller, Axel (Nokia - FR/Paris-Saclay)" userId="6b065ed8-40bf-4bd7-b1e4-242bb2fb76f9" providerId="ADAL" clId="{0D1FA69D-74CD-4F0F-8317-9FA089250CB3}" dt="2020-06-04T01:00:05.509" v="237" actId="6549"/>
          <ac:spMkLst>
            <pc:docMk/>
            <pc:sldMk cId="2571750554" sldId="338"/>
            <ac:spMk id="3" creationId="{3A1A1A74-3DD3-448F-9B5C-3DAFA0BEB8B4}"/>
          </ac:spMkLst>
        </pc:spChg>
        <pc:graphicFrameChg chg="mod modGraphic">
          <ac:chgData name="Mueller, Axel (Nokia - FR/Paris-Saclay)" userId="6b065ed8-40bf-4bd7-b1e4-242bb2fb76f9" providerId="ADAL" clId="{0D1FA69D-74CD-4F0F-8317-9FA089250CB3}" dt="2020-06-04T01:00:09.416" v="238" actId="1076"/>
          <ac:graphicFrameMkLst>
            <pc:docMk/>
            <pc:sldMk cId="2571750554" sldId="338"/>
            <ac:graphicFrameMk id="7" creationId="{67497ADA-9ED5-4A52-8FDE-F52C9C1B0E63}"/>
          </ac:graphicFrameMkLst>
        </pc:graphicFrameChg>
      </pc:sldChg>
      <pc:sldChg chg="modSp">
        <pc:chgData name="Mueller, Axel (Nokia - FR/Paris-Saclay)" userId="6b065ed8-40bf-4bd7-b1e4-242bb2fb76f9" providerId="ADAL" clId="{0D1FA69D-74CD-4F0F-8317-9FA089250CB3}" dt="2020-06-04T01:00:29.747" v="241" actId="20577"/>
        <pc:sldMkLst>
          <pc:docMk/>
          <pc:sldMk cId="2170918088" sldId="339"/>
        </pc:sldMkLst>
        <pc:spChg chg="mod">
          <ac:chgData name="Mueller, Axel (Nokia - FR/Paris-Saclay)" userId="6b065ed8-40bf-4bd7-b1e4-242bb2fb76f9" providerId="ADAL" clId="{0D1FA69D-74CD-4F0F-8317-9FA089250CB3}" dt="2020-06-04T01:00:29.747" v="241" actId="20577"/>
          <ac:spMkLst>
            <pc:docMk/>
            <pc:sldMk cId="2170918088" sldId="339"/>
            <ac:spMk id="3" creationId="{3523B550-7350-4F48-9C53-EF7F1FDEF3BC}"/>
          </ac:spMkLst>
        </pc:spChg>
      </pc:sldChg>
      <pc:sldChg chg="modSp">
        <pc:chgData name="Mueller, Axel (Nokia - FR/Paris-Saclay)" userId="6b065ed8-40bf-4bd7-b1e4-242bb2fb76f9" providerId="ADAL" clId="{0D1FA69D-74CD-4F0F-8317-9FA089250CB3}" dt="2020-06-04T01:07:07.829" v="309" actId="113"/>
        <pc:sldMkLst>
          <pc:docMk/>
          <pc:sldMk cId="259098956" sldId="341"/>
        </pc:sldMkLst>
        <pc:spChg chg="mod">
          <ac:chgData name="Mueller, Axel (Nokia - FR/Paris-Saclay)" userId="6b065ed8-40bf-4bd7-b1e4-242bb2fb76f9" providerId="ADAL" clId="{0D1FA69D-74CD-4F0F-8317-9FA089250CB3}" dt="2020-06-04T01:07:07.829" v="309" actId="113"/>
          <ac:spMkLst>
            <pc:docMk/>
            <pc:sldMk cId="259098956" sldId="341"/>
            <ac:spMk id="3" creationId="{90FEB1A2-A710-404D-BD87-270271DA8607}"/>
          </ac:spMkLst>
        </pc:spChg>
      </pc:sldChg>
      <pc:sldChg chg="modSp">
        <pc:chgData name="Mueller, Axel (Nokia - FR/Paris-Saclay)" userId="6b065ed8-40bf-4bd7-b1e4-242bb2fb76f9" providerId="ADAL" clId="{0D1FA69D-74CD-4F0F-8317-9FA089250CB3}" dt="2020-06-04T01:03:06.095" v="270" actId="6549"/>
        <pc:sldMkLst>
          <pc:docMk/>
          <pc:sldMk cId="3795300960" sldId="342"/>
        </pc:sldMkLst>
        <pc:spChg chg="mod">
          <ac:chgData name="Mueller, Axel (Nokia - FR/Paris-Saclay)" userId="6b065ed8-40bf-4bd7-b1e4-242bb2fb76f9" providerId="ADAL" clId="{0D1FA69D-74CD-4F0F-8317-9FA089250CB3}" dt="2020-06-04T01:01:44.606" v="251" actId="20577"/>
          <ac:spMkLst>
            <pc:docMk/>
            <pc:sldMk cId="3795300960" sldId="342"/>
            <ac:spMk id="2" creationId="{E8FE4DA5-085E-49E4-893D-2517E8D40A44}"/>
          </ac:spMkLst>
        </pc:spChg>
        <pc:spChg chg="mod">
          <ac:chgData name="Mueller, Axel (Nokia - FR/Paris-Saclay)" userId="6b065ed8-40bf-4bd7-b1e4-242bb2fb76f9" providerId="ADAL" clId="{0D1FA69D-74CD-4F0F-8317-9FA089250CB3}" dt="2020-06-04T01:03:06.095" v="270" actId="6549"/>
          <ac:spMkLst>
            <pc:docMk/>
            <pc:sldMk cId="3795300960" sldId="342"/>
            <ac:spMk id="3" creationId="{90FEB1A2-A710-404D-BD87-270271DA8607}"/>
          </ac:spMkLst>
        </pc:spChg>
        <pc:graphicFrameChg chg="mod">
          <ac:chgData name="Mueller, Axel (Nokia - FR/Paris-Saclay)" userId="6b065ed8-40bf-4bd7-b1e4-242bb2fb76f9" providerId="ADAL" clId="{0D1FA69D-74CD-4F0F-8317-9FA089250CB3}" dt="2020-06-04T01:02:50.369" v="267" actId="1076"/>
          <ac:graphicFrameMkLst>
            <pc:docMk/>
            <pc:sldMk cId="3795300960" sldId="342"/>
            <ac:graphicFrameMk id="5" creationId="{CBAE683F-8501-4D2D-9F1E-0EE825854B00}"/>
          </ac:graphicFrameMkLst>
        </pc:graphicFrameChg>
        <pc:graphicFrameChg chg="mod">
          <ac:chgData name="Mueller, Axel (Nokia - FR/Paris-Saclay)" userId="6b065ed8-40bf-4bd7-b1e4-242bb2fb76f9" providerId="ADAL" clId="{0D1FA69D-74CD-4F0F-8317-9FA089250CB3}" dt="2020-06-04T01:02:58.411" v="269" actId="1076"/>
          <ac:graphicFrameMkLst>
            <pc:docMk/>
            <pc:sldMk cId="3795300960" sldId="342"/>
            <ac:graphicFrameMk id="6" creationId="{B9FEB569-F393-4568-A063-557947051E99}"/>
          </ac:graphicFrameMkLst>
        </pc:graphicFrameChg>
        <pc:graphicFrameChg chg="mod">
          <ac:chgData name="Mueller, Axel (Nokia - FR/Paris-Saclay)" userId="6b065ed8-40bf-4bd7-b1e4-242bb2fb76f9" providerId="ADAL" clId="{0D1FA69D-74CD-4F0F-8317-9FA089250CB3}" dt="2020-06-04T01:02:53.688" v="268" actId="1076"/>
          <ac:graphicFrameMkLst>
            <pc:docMk/>
            <pc:sldMk cId="3795300960" sldId="342"/>
            <ac:graphicFrameMk id="8" creationId="{03CE4191-F817-40E7-8D61-8E1069E60A7D}"/>
          </ac:graphicFrameMkLst>
        </pc:graphicFrameChg>
      </pc:sldChg>
      <pc:sldChg chg="modSp">
        <pc:chgData name="Mueller, Axel (Nokia - FR/Paris-Saclay)" userId="6b065ed8-40bf-4bd7-b1e4-242bb2fb76f9" providerId="ADAL" clId="{0D1FA69D-74CD-4F0F-8317-9FA089250CB3}" dt="2020-06-04T01:05:44.570" v="308" actId="6549"/>
        <pc:sldMkLst>
          <pc:docMk/>
          <pc:sldMk cId="2961382612" sldId="343"/>
        </pc:sldMkLst>
        <pc:spChg chg="mod">
          <ac:chgData name="Mueller, Axel (Nokia - FR/Paris-Saclay)" userId="6b065ed8-40bf-4bd7-b1e4-242bb2fb76f9" providerId="ADAL" clId="{0D1FA69D-74CD-4F0F-8317-9FA089250CB3}" dt="2020-06-04T01:05:44.570" v="308" actId="6549"/>
          <ac:spMkLst>
            <pc:docMk/>
            <pc:sldMk cId="2961382612" sldId="343"/>
            <ac:spMk id="3" creationId="{90FEB1A2-A710-404D-BD87-270271DA8607}"/>
          </ac:spMkLst>
        </pc:spChg>
      </pc:sldChg>
      <pc:sldChg chg="modSp">
        <pc:chgData name="Mueller, Axel (Nokia - FR/Paris-Saclay)" userId="6b065ed8-40bf-4bd7-b1e4-242bb2fb76f9" providerId="ADAL" clId="{0D1FA69D-74CD-4F0F-8317-9FA089250CB3}" dt="2020-06-04T01:10:23.461" v="413" actId="6549"/>
        <pc:sldMkLst>
          <pc:docMk/>
          <pc:sldMk cId="260722815" sldId="345"/>
        </pc:sldMkLst>
        <pc:spChg chg="mod">
          <ac:chgData name="Mueller, Axel (Nokia - FR/Paris-Saclay)" userId="6b065ed8-40bf-4bd7-b1e4-242bb2fb76f9" providerId="ADAL" clId="{0D1FA69D-74CD-4F0F-8317-9FA089250CB3}" dt="2020-06-04T01:10:23.461" v="413" actId="6549"/>
          <ac:spMkLst>
            <pc:docMk/>
            <pc:sldMk cId="260722815" sldId="345"/>
            <ac:spMk id="3" creationId="{90FEB1A2-A710-404D-BD87-270271DA8607}"/>
          </ac:spMkLst>
        </pc:spChg>
      </pc:sldChg>
      <pc:sldChg chg="modSp">
        <pc:chgData name="Mueller, Axel (Nokia - FR/Paris-Saclay)" userId="6b065ed8-40bf-4bd7-b1e4-242bb2fb76f9" providerId="ADAL" clId="{0D1FA69D-74CD-4F0F-8317-9FA089250CB3}" dt="2020-06-04T01:11:28.639" v="439" actId="20577"/>
        <pc:sldMkLst>
          <pc:docMk/>
          <pc:sldMk cId="4157386101" sldId="346"/>
        </pc:sldMkLst>
        <pc:spChg chg="mod">
          <ac:chgData name="Mueller, Axel (Nokia - FR/Paris-Saclay)" userId="6b065ed8-40bf-4bd7-b1e4-242bb2fb76f9" providerId="ADAL" clId="{0D1FA69D-74CD-4F0F-8317-9FA089250CB3}" dt="2020-06-04T01:11:28.639" v="439" actId="20577"/>
          <ac:spMkLst>
            <pc:docMk/>
            <pc:sldMk cId="4157386101" sldId="346"/>
            <ac:spMk id="2" creationId="{E8FE4DA5-085E-49E4-893D-2517E8D40A44}"/>
          </ac:spMkLst>
        </pc:spChg>
        <pc:spChg chg="mod">
          <ac:chgData name="Mueller, Axel (Nokia - FR/Paris-Saclay)" userId="6b065ed8-40bf-4bd7-b1e4-242bb2fb76f9" providerId="ADAL" clId="{0D1FA69D-74CD-4F0F-8317-9FA089250CB3}" dt="2020-06-04T01:10:31.269" v="414" actId="13926"/>
          <ac:spMkLst>
            <pc:docMk/>
            <pc:sldMk cId="4157386101" sldId="346"/>
            <ac:spMk id="3" creationId="{90FEB1A2-A710-404D-BD87-270271DA8607}"/>
          </ac:spMkLst>
        </pc:spChg>
      </pc:sldChg>
      <pc:sldChg chg="modSp">
        <pc:chgData name="Mueller, Axel (Nokia - FR/Paris-Saclay)" userId="6b065ed8-40bf-4bd7-b1e4-242bb2fb76f9" providerId="ADAL" clId="{0D1FA69D-74CD-4F0F-8317-9FA089250CB3}" dt="2020-06-04T01:14:16.008" v="462" actId="6549"/>
        <pc:sldMkLst>
          <pc:docMk/>
          <pc:sldMk cId="3877303084" sldId="348"/>
        </pc:sldMkLst>
        <pc:spChg chg="mod">
          <ac:chgData name="Mueller, Axel (Nokia - FR/Paris-Saclay)" userId="6b065ed8-40bf-4bd7-b1e4-242bb2fb76f9" providerId="ADAL" clId="{0D1FA69D-74CD-4F0F-8317-9FA089250CB3}" dt="2020-06-04T01:14:16.008" v="462" actId="6549"/>
          <ac:spMkLst>
            <pc:docMk/>
            <pc:sldMk cId="3877303084" sldId="348"/>
            <ac:spMk id="3" creationId="{90FEB1A2-A710-404D-BD87-270271DA8607}"/>
          </ac:spMkLst>
        </pc:spChg>
      </pc:sldChg>
      <pc:sldChg chg="modSp">
        <pc:chgData name="Mueller, Axel (Nokia - FR/Paris-Saclay)" userId="6b065ed8-40bf-4bd7-b1e4-242bb2fb76f9" providerId="ADAL" clId="{0D1FA69D-74CD-4F0F-8317-9FA089250CB3}" dt="2020-06-04T01:13:54.978" v="459" actId="6549"/>
        <pc:sldMkLst>
          <pc:docMk/>
          <pc:sldMk cId="859011147" sldId="349"/>
        </pc:sldMkLst>
        <pc:spChg chg="mod">
          <ac:chgData name="Mueller, Axel (Nokia - FR/Paris-Saclay)" userId="6b065ed8-40bf-4bd7-b1e4-242bb2fb76f9" providerId="ADAL" clId="{0D1FA69D-74CD-4F0F-8317-9FA089250CB3}" dt="2020-06-04T01:13:54.978" v="459" actId="6549"/>
          <ac:spMkLst>
            <pc:docMk/>
            <pc:sldMk cId="859011147" sldId="349"/>
            <ac:spMk id="3" creationId="{90FEB1A2-A710-404D-BD87-270271DA8607}"/>
          </ac:spMkLst>
        </pc:spChg>
      </pc:sldChg>
      <pc:sldChg chg="modSp del">
        <pc:chgData name="Mueller, Axel (Nokia - FR/Paris-Saclay)" userId="6b065ed8-40bf-4bd7-b1e4-242bb2fb76f9" providerId="ADAL" clId="{0D1FA69D-74CD-4F0F-8317-9FA089250CB3}" dt="2020-06-04T00:55:02.357" v="116" actId="2696"/>
        <pc:sldMkLst>
          <pc:docMk/>
          <pc:sldMk cId="145246032" sldId="350"/>
        </pc:sldMkLst>
        <pc:spChg chg="mod">
          <ac:chgData name="Mueller, Axel (Nokia - FR/Paris-Saclay)" userId="6b065ed8-40bf-4bd7-b1e4-242bb2fb76f9" providerId="ADAL" clId="{0D1FA69D-74CD-4F0F-8317-9FA089250CB3}" dt="2020-06-04T00:54:13.722" v="102" actId="27636"/>
          <ac:spMkLst>
            <pc:docMk/>
            <pc:sldMk cId="145246032" sldId="350"/>
            <ac:spMk id="3" creationId="{BE5F62D7-4E30-48AD-8AB2-8D4B95BC95F1}"/>
          </ac:spMkLst>
        </pc:spChg>
      </pc:sldChg>
      <pc:sldChg chg="del">
        <pc:chgData name="Mueller, Axel (Nokia - FR/Paris-Saclay)" userId="6b065ed8-40bf-4bd7-b1e4-242bb2fb76f9" providerId="ADAL" clId="{0D1FA69D-74CD-4F0F-8317-9FA089250CB3}" dt="2020-06-04T00:56:42.319" v="180" actId="2696"/>
        <pc:sldMkLst>
          <pc:docMk/>
          <pc:sldMk cId="2499904366" sldId="351"/>
        </pc:sldMkLst>
      </pc:sldChg>
      <pc:sldChg chg="del">
        <pc:chgData name="Mueller, Axel (Nokia - FR/Paris-Saclay)" userId="6b065ed8-40bf-4bd7-b1e4-242bb2fb76f9" providerId="ADAL" clId="{0D1FA69D-74CD-4F0F-8317-9FA089250CB3}" dt="2020-06-04T00:59:31.674" v="214" actId="2696"/>
        <pc:sldMkLst>
          <pc:docMk/>
          <pc:sldMk cId="680906791" sldId="352"/>
        </pc:sldMkLst>
      </pc:sldChg>
      <pc:sldChg chg="modSp">
        <pc:chgData name="Mueller, Axel (Nokia - FR/Paris-Saclay)" userId="6b065ed8-40bf-4bd7-b1e4-242bb2fb76f9" providerId="ADAL" clId="{0D1FA69D-74CD-4F0F-8317-9FA089250CB3}" dt="2020-06-04T01:03:12.223" v="271" actId="6549"/>
        <pc:sldMkLst>
          <pc:docMk/>
          <pc:sldMk cId="426415880" sldId="353"/>
        </pc:sldMkLst>
        <pc:spChg chg="mod">
          <ac:chgData name="Mueller, Axel (Nokia - FR/Paris-Saclay)" userId="6b065ed8-40bf-4bd7-b1e4-242bb2fb76f9" providerId="ADAL" clId="{0D1FA69D-74CD-4F0F-8317-9FA089250CB3}" dt="2020-06-04T01:01:58.332" v="257" actId="20577"/>
          <ac:spMkLst>
            <pc:docMk/>
            <pc:sldMk cId="426415880" sldId="353"/>
            <ac:spMk id="2" creationId="{E8FE4DA5-085E-49E4-893D-2517E8D40A44}"/>
          </ac:spMkLst>
        </pc:spChg>
        <pc:spChg chg="mod">
          <ac:chgData name="Mueller, Axel (Nokia - FR/Paris-Saclay)" userId="6b065ed8-40bf-4bd7-b1e4-242bb2fb76f9" providerId="ADAL" clId="{0D1FA69D-74CD-4F0F-8317-9FA089250CB3}" dt="2020-06-04T01:03:12.223" v="271" actId="6549"/>
          <ac:spMkLst>
            <pc:docMk/>
            <pc:sldMk cId="426415880" sldId="353"/>
            <ac:spMk id="3" creationId="{90FEB1A2-A710-404D-BD87-270271DA8607}"/>
          </ac:spMkLst>
        </pc:spChg>
      </pc:sldChg>
      <pc:sldChg chg="modSp del">
        <pc:chgData name="Mueller, Axel (Nokia - FR/Paris-Saclay)" userId="6b065ed8-40bf-4bd7-b1e4-242bb2fb76f9" providerId="ADAL" clId="{0D1FA69D-74CD-4F0F-8317-9FA089250CB3}" dt="2020-06-04T01:15:08.007" v="463" actId="2696"/>
        <pc:sldMkLst>
          <pc:docMk/>
          <pc:sldMk cId="114538653" sldId="354"/>
        </pc:sldMkLst>
        <pc:spChg chg="mod">
          <ac:chgData name="Mueller, Axel (Nokia - FR/Paris-Saclay)" userId="6b065ed8-40bf-4bd7-b1e4-242bb2fb76f9" providerId="ADAL" clId="{0D1FA69D-74CD-4F0F-8317-9FA089250CB3}" dt="2020-06-04T01:04:41.479" v="293" actId="27636"/>
          <ac:spMkLst>
            <pc:docMk/>
            <pc:sldMk cId="114538653" sldId="354"/>
            <ac:spMk id="3" creationId="{90FEB1A2-A710-404D-BD87-270271DA8607}"/>
          </ac:spMkLst>
        </pc:spChg>
      </pc:sldChg>
      <pc:sldChg chg="del">
        <pc:chgData name="Mueller, Axel (Nokia - FR/Paris-Saclay)" userId="6b065ed8-40bf-4bd7-b1e4-242bb2fb76f9" providerId="ADAL" clId="{0D1FA69D-74CD-4F0F-8317-9FA089250CB3}" dt="2020-06-04T00:51:03.626" v="1" actId="2696"/>
        <pc:sldMkLst>
          <pc:docMk/>
          <pc:sldMk cId="72500026" sldId="355"/>
        </pc:sldMkLst>
      </pc:sldChg>
      <pc:sldChg chg="modSp">
        <pc:chgData name="Mueller, Axel (Nokia - FR/Paris-Saclay)" userId="6b065ed8-40bf-4bd7-b1e4-242bb2fb76f9" providerId="ADAL" clId="{0D1FA69D-74CD-4F0F-8317-9FA089250CB3}" dt="2020-06-04T00:59:21.311" v="213" actId="13926"/>
        <pc:sldMkLst>
          <pc:docMk/>
          <pc:sldMk cId="1850324529" sldId="356"/>
        </pc:sldMkLst>
        <pc:spChg chg="mod">
          <ac:chgData name="Mueller, Axel (Nokia - FR/Paris-Saclay)" userId="6b065ed8-40bf-4bd7-b1e4-242bb2fb76f9" providerId="ADAL" clId="{0D1FA69D-74CD-4F0F-8317-9FA089250CB3}" dt="2020-06-04T00:59:21.311" v="213" actId="13926"/>
          <ac:spMkLst>
            <pc:docMk/>
            <pc:sldMk cId="1850324529" sldId="356"/>
            <ac:spMk id="3" creationId="{EC865DAB-CC9F-4DB6-AAFF-F211D532FCFE}"/>
          </ac:spMkLst>
        </pc:spChg>
      </pc:sldChg>
      <pc:sldChg chg="modSp add del">
        <pc:chgData name="Mueller, Axel (Nokia - FR/Paris-Saclay)" userId="6b065ed8-40bf-4bd7-b1e4-242bb2fb76f9" providerId="ADAL" clId="{0D1FA69D-74CD-4F0F-8317-9FA089250CB3}" dt="2020-06-04T01:13:48.675" v="458" actId="2696"/>
        <pc:sldMkLst>
          <pc:docMk/>
          <pc:sldMk cId="1035587061" sldId="357"/>
        </pc:sldMkLst>
        <pc:spChg chg="mod">
          <ac:chgData name="Mueller, Axel (Nokia - FR/Paris-Saclay)" userId="6b065ed8-40bf-4bd7-b1e4-242bb2fb76f9" providerId="ADAL" clId="{0D1FA69D-74CD-4F0F-8317-9FA089250CB3}" dt="2020-06-04T01:12:33.537" v="445" actId="27636"/>
          <ac:spMkLst>
            <pc:docMk/>
            <pc:sldMk cId="1035587061" sldId="357"/>
            <ac:spMk id="3" creationId="{90FEB1A2-A710-404D-BD87-270271DA8607}"/>
          </ac:spMkLst>
        </pc:spChg>
      </pc:sldChg>
    </pc:docChg>
  </pc:docChgLst>
  <pc:docChgLst>
    <pc:chgData name="Mueller, Axel (Nokia - FR/Paris-Saclay)" userId="6b065ed8-40bf-4bd7-b1e4-242bb2fb76f9" providerId="ADAL" clId="{EA0FA262-B1C1-4E6A-9404-254255E96D57}"/>
    <pc:docChg chg="undo custSel addSld modSld">
      <pc:chgData name="Mueller, Axel (Nokia - FR/Paris-Saclay)" userId="6b065ed8-40bf-4bd7-b1e4-242bb2fb76f9" providerId="ADAL" clId="{EA0FA262-B1C1-4E6A-9404-254255E96D57}" dt="2020-09-07T13:54:31.469" v="89" actId="1076"/>
      <pc:docMkLst>
        <pc:docMk/>
      </pc:docMkLst>
      <pc:sldChg chg="addSp delSp modSp add">
        <pc:chgData name="Mueller, Axel (Nokia - FR/Paris-Saclay)" userId="6b065ed8-40bf-4bd7-b1e4-242bb2fb76f9" providerId="ADAL" clId="{EA0FA262-B1C1-4E6A-9404-254255E96D57}" dt="2020-09-07T13:54:31.469" v="89" actId="1076"/>
        <pc:sldMkLst>
          <pc:docMk/>
          <pc:sldMk cId="2022114533" sldId="369"/>
        </pc:sldMkLst>
        <pc:spChg chg="mod">
          <ac:chgData name="Mueller, Axel (Nokia - FR/Paris-Saclay)" userId="6b065ed8-40bf-4bd7-b1e4-242bb2fb76f9" providerId="ADAL" clId="{EA0FA262-B1C1-4E6A-9404-254255E96D57}" dt="2020-09-07T13:52:30.980" v="50" actId="20577"/>
          <ac:spMkLst>
            <pc:docMk/>
            <pc:sldMk cId="2022114533" sldId="369"/>
            <ac:spMk id="2" creationId="{1CBF9BDA-06F7-4DD2-98FA-E3793E8144D7}"/>
          </ac:spMkLst>
        </pc:spChg>
        <pc:spChg chg="add del">
          <ac:chgData name="Mueller, Axel (Nokia - FR/Paris-Saclay)" userId="6b065ed8-40bf-4bd7-b1e4-242bb2fb76f9" providerId="ADAL" clId="{EA0FA262-B1C1-4E6A-9404-254255E96D57}" dt="2020-09-07T13:52:44.140" v="53"/>
          <ac:spMkLst>
            <pc:docMk/>
            <pc:sldMk cId="2022114533" sldId="369"/>
            <ac:spMk id="3" creationId="{AFA5EC19-B696-4B13-8D28-97702434667F}"/>
          </ac:spMkLst>
        </pc:spChg>
        <pc:spChg chg="add del mod">
          <ac:chgData name="Mueller, Axel (Nokia - FR/Paris-Saclay)" userId="6b065ed8-40bf-4bd7-b1e4-242bb2fb76f9" providerId="ADAL" clId="{EA0FA262-B1C1-4E6A-9404-254255E96D57}" dt="2020-09-07T13:53:29.626" v="73"/>
          <ac:spMkLst>
            <pc:docMk/>
            <pc:sldMk cId="2022114533" sldId="369"/>
            <ac:spMk id="8" creationId="{B3AD7AF1-FEC1-424F-97B3-8AFBC0EE5066}"/>
          </ac:spMkLst>
        </pc:spChg>
        <pc:graphicFrameChg chg="add del mod">
          <ac:chgData name="Mueller, Axel (Nokia - FR/Paris-Saclay)" userId="6b065ed8-40bf-4bd7-b1e4-242bb2fb76f9" providerId="ADAL" clId="{EA0FA262-B1C1-4E6A-9404-254255E96D57}" dt="2020-09-07T13:52:43.408" v="52"/>
          <ac:graphicFrameMkLst>
            <pc:docMk/>
            <pc:sldMk cId="2022114533" sldId="369"/>
            <ac:graphicFrameMk id="5" creationId="{91853128-966F-41BE-8FF5-971A703E7EF5}"/>
          </ac:graphicFrameMkLst>
        </pc:graphicFrameChg>
        <pc:graphicFrameChg chg="add del mod modGraphic">
          <ac:chgData name="Mueller, Axel (Nokia - FR/Paris-Saclay)" userId="6b065ed8-40bf-4bd7-b1e4-242bb2fb76f9" providerId="ADAL" clId="{EA0FA262-B1C1-4E6A-9404-254255E96D57}" dt="2020-09-07T13:53:11.230" v="64" actId="478"/>
          <ac:graphicFrameMkLst>
            <pc:docMk/>
            <pc:sldMk cId="2022114533" sldId="369"/>
            <ac:graphicFrameMk id="6" creationId="{BCCB620B-4354-43E9-B349-EBB967142F7D}"/>
          </ac:graphicFrameMkLst>
        </pc:graphicFrameChg>
        <pc:graphicFrameChg chg="add del mod">
          <ac:chgData name="Mueller, Axel (Nokia - FR/Paris-Saclay)" userId="6b065ed8-40bf-4bd7-b1e4-242bb2fb76f9" providerId="ADAL" clId="{EA0FA262-B1C1-4E6A-9404-254255E96D57}" dt="2020-09-07T13:53:29.141" v="72"/>
          <ac:graphicFrameMkLst>
            <pc:docMk/>
            <pc:sldMk cId="2022114533" sldId="369"/>
            <ac:graphicFrameMk id="9" creationId="{C92CB524-AEB5-40C7-9D9E-32DD22013142}"/>
          </ac:graphicFrameMkLst>
        </pc:graphicFrameChg>
        <pc:graphicFrameChg chg="add mod modGraphic">
          <ac:chgData name="Mueller, Axel (Nokia - FR/Paris-Saclay)" userId="6b065ed8-40bf-4bd7-b1e4-242bb2fb76f9" providerId="ADAL" clId="{EA0FA262-B1C1-4E6A-9404-254255E96D57}" dt="2020-09-07T13:54:31.469" v="89" actId="1076"/>
          <ac:graphicFrameMkLst>
            <pc:docMk/>
            <pc:sldMk cId="2022114533" sldId="369"/>
            <ac:graphicFrameMk id="10" creationId="{AE05C702-8D90-4897-9B1A-723E096DB8C9}"/>
          </ac:graphicFrameMkLst>
        </pc:graphicFrameChg>
      </pc:sldChg>
    </pc:docChg>
  </pc:docChgLst>
  <pc:docChgLst>
    <pc:chgData name="Mueller, Axel (Nokia - FR/Paris-Saclay)" userId="6b065ed8-40bf-4bd7-b1e4-242bb2fb76f9" providerId="ADAL" clId="{45ECB469-050F-4C44-8F4C-1A1CFC0E56EE}"/>
    <pc:docChg chg="undo redo custSel addSld delSld modSld sldOrd">
      <pc:chgData name="Mueller, Axel (Nokia - FR/Paris-Saclay)" userId="6b065ed8-40bf-4bd7-b1e4-242bb2fb76f9" providerId="ADAL" clId="{45ECB469-050F-4C44-8F4C-1A1CFC0E56EE}" dt="2020-08-22T16:20:11.806" v="586" actId="2696"/>
      <pc:docMkLst>
        <pc:docMk/>
      </pc:docMkLst>
      <pc:sldChg chg="modSp">
        <pc:chgData name="Mueller, Axel (Nokia - FR/Paris-Saclay)" userId="6b065ed8-40bf-4bd7-b1e4-242bb2fb76f9" providerId="ADAL" clId="{45ECB469-050F-4C44-8F4C-1A1CFC0E56EE}" dt="2020-08-22T15:04:51.993" v="99"/>
        <pc:sldMkLst>
          <pc:docMk/>
          <pc:sldMk cId="3181677693" sldId="256"/>
        </pc:sldMkLst>
        <pc:spChg chg="mod">
          <ac:chgData name="Mueller, Axel (Nokia - FR/Paris-Saclay)" userId="6b065ed8-40bf-4bd7-b1e4-242bb2fb76f9" providerId="ADAL" clId="{45ECB469-050F-4C44-8F4C-1A1CFC0E56EE}" dt="2020-08-22T15:04:51.993" v="99"/>
          <ac:spMkLst>
            <pc:docMk/>
            <pc:sldMk cId="3181677693" sldId="256"/>
            <ac:spMk id="4" creationId="{00000000-0000-0000-0000-000000000000}"/>
          </ac:spMkLst>
        </pc:spChg>
        <pc:spChg chg="mod">
          <ac:chgData name="Mueller, Axel (Nokia - FR/Paris-Saclay)" userId="6b065ed8-40bf-4bd7-b1e4-242bb2fb76f9" providerId="ADAL" clId="{45ECB469-050F-4C44-8F4C-1A1CFC0E56EE}" dt="2020-08-22T15:04:34.198" v="90" actId="207"/>
          <ac:spMkLst>
            <pc:docMk/>
            <pc:sldMk cId="3181677693" sldId="256"/>
            <ac:spMk id="5" creationId="{00000000-0000-0000-0000-000000000000}"/>
          </ac:spMkLst>
        </pc:spChg>
      </pc:sldChg>
      <pc:sldChg chg="modSp">
        <pc:chgData name="Mueller, Axel (Nokia - FR/Paris-Saclay)" userId="6b065ed8-40bf-4bd7-b1e4-242bb2fb76f9" providerId="ADAL" clId="{45ECB469-050F-4C44-8F4C-1A1CFC0E56EE}" dt="2020-08-22T15:35:12.220" v="338" actId="6549"/>
        <pc:sldMkLst>
          <pc:docMk/>
          <pc:sldMk cId="1605875411" sldId="330"/>
        </pc:sldMkLst>
        <pc:graphicFrameChg chg="mod modGraphic">
          <ac:chgData name="Mueller, Axel (Nokia - FR/Paris-Saclay)" userId="6b065ed8-40bf-4bd7-b1e4-242bb2fb76f9" providerId="ADAL" clId="{45ECB469-050F-4C44-8F4C-1A1CFC0E56EE}" dt="2020-08-22T15:35:12.220" v="338" actId="6549"/>
          <ac:graphicFrameMkLst>
            <pc:docMk/>
            <pc:sldMk cId="1605875411" sldId="330"/>
            <ac:graphicFrameMk id="6" creationId="{F3619A60-106B-43EC-9C6D-950FB5FCEFC7}"/>
          </ac:graphicFrameMkLst>
        </pc:graphicFrameChg>
      </pc:sldChg>
      <pc:sldChg chg="modSp">
        <pc:chgData name="Mueller, Axel (Nokia - FR/Paris-Saclay)" userId="6b065ed8-40bf-4bd7-b1e4-242bb2fb76f9" providerId="ADAL" clId="{45ECB469-050F-4C44-8F4C-1A1CFC0E56EE}" dt="2020-08-22T15:04:17.515" v="83" actId="20577"/>
        <pc:sldMkLst>
          <pc:docMk/>
          <pc:sldMk cId="179171565" sldId="332"/>
        </pc:sldMkLst>
        <pc:spChg chg="mod">
          <ac:chgData name="Mueller, Axel (Nokia - FR/Paris-Saclay)" userId="6b065ed8-40bf-4bd7-b1e4-242bb2fb76f9" providerId="ADAL" clId="{45ECB469-050F-4C44-8F4C-1A1CFC0E56EE}" dt="2020-08-22T15:04:17.515" v="83" actId="20577"/>
          <ac:spMkLst>
            <pc:docMk/>
            <pc:sldMk cId="179171565" sldId="332"/>
            <ac:spMk id="3" creationId="{4CFBAB26-4523-46D1-A6EC-C5F62C285619}"/>
          </ac:spMkLst>
        </pc:spChg>
      </pc:sldChg>
      <pc:sldChg chg="modSp">
        <pc:chgData name="Mueller, Axel (Nokia - FR/Paris-Saclay)" userId="6b065ed8-40bf-4bd7-b1e4-242bb2fb76f9" providerId="ADAL" clId="{45ECB469-050F-4C44-8F4C-1A1CFC0E56EE}" dt="2020-08-22T15:30:12.520" v="225" actId="13926"/>
        <pc:sldMkLst>
          <pc:docMk/>
          <pc:sldMk cId="3723471719" sldId="334"/>
        </pc:sldMkLst>
        <pc:spChg chg="mod">
          <ac:chgData name="Mueller, Axel (Nokia - FR/Paris-Saclay)" userId="6b065ed8-40bf-4bd7-b1e4-242bb2fb76f9" providerId="ADAL" clId="{45ECB469-050F-4C44-8F4C-1A1CFC0E56EE}" dt="2020-08-22T15:30:12.520" v="225" actId="13926"/>
          <ac:spMkLst>
            <pc:docMk/>
            <pc:sldMk cId="3723471719" sldId="334"/>
            <ac:spMk id="3" creationId="{CEEE3967-5931-4678-811B-C8B43E27CAD1}"/>
          </ac:spMkLst>
        </pc:spChg>
      </pc:sldChg>
      <pc:sldChg chg="del">
        <pc:chgData name="Mueller, Axel (Nokia - FR/Paris-Saclay)" userId="6b065ed8-40bf-4bd7-b1e4-242bb2fb76f9" providerId="ADAL" clId="{45ECB469-050F-4C44-8F4C-1A1CFC0E56EE}" dt="2020-08-22T15:05:34.573" v="100" actId="2696"/>
        <pc:sldMkLst>
          <pc:docMk/>
          <pc:sldMk cId="2753784833" sldId="335"/>
        </pc:sldMkLst>
      </pc:sldChg>
      <pc:sldChg chg="del">
        <pc:chgData name="Mueller, Axel (Nokia - FR/Paris-Saclay)" userId="6b065ed8-40bf-4bd7-b1e4-242bb2fb76f9" providerId="ADAL" clId="{45ECB469-050F-4C44-8F4C-1A1CFC0E56EE}" dt="2020-08-22T15:05:34.590" v="101" actId="2696"/>
        <pc:sldMkLst>
          <pc:docMk/>
          <pc:sldMk cId="2534444611" sldId="336"/>
        </pc:sldMkLst>
      </pc:sldChg>
      <pc:sldChg chg="del">
        <pc:chgData name="Mueller, Axel (Nokia - FR/Paris-Saclay)" userId="6b065ed8-40bf-4bd7-b1e4-242bb2fb76f9" providerId="ADAL" clId="{45ECB469-050F-4C44-8F4C-1A1CFC0E56EE}" dt="2020-08-22T15:05:34.646" v="103" actId="2696"/>
        <pc:sldMkLst>
          <pc:docMk/>
          <pc:sldMk cId="2571750554" sldId="338"/>
        </pc:sldMkLst>
      </pc:sldChg>
      <pc:sldChg chg="del">
        <pc:chgData name="Mueller, Axel (Nokia - FR/Paris-Saclay)" userId="6b065ed8-40bf-4bd7-b1e4-242bb2fb76f9" providerId="ADAL" clId="{45ECB469-050F-4C44-8F4C-1A1CFC0E56EE}" dt="2020-08-22T15:05:34.723" v="104" actId="2696"/>
        <pc:sldMkLst>
          <pc:docMk/>
          <pc:sldMk cId="2170918088" sldId="339"/>
        </pc:sldMkLst>
      </pc:sldChg>
      <pc:sldChg chg="del">
        <pc:chgData name="Mueller, Axel (Nokia - FR/Paris-Saclay)" userId="6b065ed8-40bf-4bd7-b1e4-242bb2fb76f9" providerId="ADAL" clId="{45ECB469-050F-4C44-8F4C-1A1CFC0E56EE}" dt="2020-08-22T15:52:20.075" v="479" actId="2696"/>
        <pc:sldMkLst>
          <pc:docMk/>
          <pc:sldMk cId="259098956" sldId="341"/>
        </pc:sldMkLst>
      </pc:sldChg>
      <pc:sldChg chg="del">
        <pc:chgData name="Mueller, Axel (Nokia - FR/Paris-Saclay)" userId="6b065ed8-40bf-4bd7-b1e4-242bb2fb76f9" providerId="ADAL" clId="{45ECB469-050F-4C44-8F4C-1A1CFC0E56EE}" dt="2020-08-22T15:52:20.090" v="480" actId="2696"/>
        <pc:sldMkLst>
          <pc:docMk/>
          <pc:sldMk cId="3795300960" sldId="342"/>
        </pc:sldMkLst>
      </pc:sldChg>
      <pc:sldChg chg="del">
        <pc:chgData name="Mueller, Axel (Nokia - FR/Paris-Saclay)" userId="6b065ed8-40bf-4bd7-b1e4-242bb2fb76f9" providerId="ADAL" clId="{45ECB469-050F-4C44-8F4C-1A1CFC0E56EE}" dt="2020-08-22T15:52:20.116" v="482" actId="2696"/>
        <pc:sldMkLst>
          <pc:docMk/>
          <pc:sldMk cId="2961382612" sldId="343"/>
        </pc:sldMkLst>
      </pc:sldChg>
      <pc:sldChg chg="del">
        <pc:chgData name="Mueller, Axel (Nokia - FR/Paris-Saclay)" userId="6b065ed8-40bf-4bd7-b1e4-242bb2fb76f9" providerId="ADAL" clId="{45ECB469-050F-4C44-8F4C-1A1CFC0E56EE}" dt="2020-08-22T16:20:11.691" v="584" actId="2696"/>
        <pc:sldMkLst>
          <pc:docMk/>
          <pc:sldMk cId="260722815" sldId="345"/>
        </pc:sldMkLst>
      </pc:sldChg>
      <pc:sldChg chg="del">
        <pc:chgData name="Mueller, Axel (Nokia - FR/Paris-Saclay)" userId="6b065ed8-40bf-4bd7-b1e4-242bb2fb76f9" providerId="ADAL" clId="{45ECB469-050F-4C44-8F4C-1A1CFC0E56EE}" dt="2020-08-22T16:20:11.694" v="585" actId="2696"/>
        <pc:sldMkLst>
          <pc:docMk/>
          <pc:sldMk cId="4157386101" sldId="346"/>
        </pc:sldMkLst>
      </pc:sldChg>
      <pc:sldChg chg="del">
        <pc:chgData name="Mueller, Axel (Nokia - FR/Paris-Saclay)" userId="6b065ed8-40bf-4bd7-b1e4-242bb2fb76f9" providerId="ADAL" clId="{45ECB469-050F-4C44-8F4C-1A1CFC0E56EE}" dt="2020-08-22T16:20:11.806" v="586" actId="2696"/>
        <pc:sldMkLst>
          <pc:docMk/>
          <pc:sldMk cId="3877303084" sldId="348"/>
        </pc:sldMkLst>
      </pc:sldChg>
      <pc:sldChg chg="del">
        <pc:chgData name="Mueller, Axel (Nokia - FR/Paris-Saclay)" userId="6b065ed8-40bf-4bd7-b1e4-242bb2fb76f9" providerId="ADAL" clId="{45ECB469-050F-4C44-8F4C-1A1CFC0E56EE}" dt="2020-08-22T16:20:11.687" v="582" actId="2696"/>
        <pc:sldMkLst>
          <pc:docMk/>
          <pc:sldMk cId="859011147" sldId="349"/>
        </pc:sldMkLst>
      </pc:sldChg>
      <pc:sldChg chg="del">
        <pc:chgData name="Mueller, Axel (Nokia - FR/Paris-Saclay)" userId="6b065ed8-40bf-4bd7-b1e4-242bb2fb76f9" providerId="ADAL" clId="{45ECB469-050F-4C44-8F4C-1A1CFC0E56EE}" dt="2020-08-22T15:52:20.107" v="481" actId="2696"/>
        <pc:sldMkLst>
          <pc:docMk/>
          <pc:sldMk cId="426415880" sldId="353"/>
        </pc:sldMkLst>
      </pc:sldChg>
      <pc:sldChg chg="modSp add">
        <pc:chgData name="Mueller, Axel (Nokia - FR/Paris-Saclay)" userId="6b065ed8-40bf-4bd7-b1e4-242bb2fb76f9" providerId="ADAL" clId="{45ECB469-050F-4C44-8F4C-1A1CFC0E56EE}" dt="2020-08-22T15:29:55.784" v="209" actId="20577"/>
        <pc:sldMkLst>
          <pc:docMk/>
          <pc:sldMk cId="839112101" sldId="354"/>
        </pc:sldMkLst>
        <pc:spChg chg="mod">
          <ac:chgData name="Mueller, Axel (Nokia - FR/Paris-Saclay)" userId="6b065ed8-40bf-4bd7-b1e4-242bb2fb76f9" providerId="ADAL" clId="{45ECB469-050F-4C44-8F4C-1A1CFC0E56EE}" dt="2020-08-22T15:28:23.905" v="168" actId="27636"/>
          <ac:spMkLst>
            <pc:docMk/>
            <pc:sldMk cId="839112101" sldId="354"/>
            <ac:spMk id="2" creationId="{796C5AF4-9E72-4866-90B9-1FCB542CB3DC}"/>
          </ac:spMkLst>
        </pc:spChg>
        <pc:spChg chg="mod">
          <ac:chgData name="Mueller, Axel (Nokia - FR/Paris-Saclay)" userId="6b065ed8-40bf-4bd7-b1e4-242bb2fb76f9" providerId="ADAL" clId="{45ECB469-050F-4C44-8F4C-1A1CFC0E56EE}" dt="2020-08-22T15:29:55.784" v="209" actId="20577"/>
          <ac:spMkLst>
            <pc:docMk/>
            <pc:sldMk cId="839112101" sldId="354"/>
            <ac:spMk id="3" creationId="{2235DBF7-E55E-4B31-89B5-C53236D71351}"/>
          </ac:spMkLst>
        </pc:spChg>
      </pc:sldChg>
      <pc:sldChg chg="add del">
        <pc:chgData name="Mueller, Axel (Nokia - FR/Paris-Saclay)" userId="6b065ed8-40bf-4bd7-b1e4-242bb2fb76f9" providerId="ADAL" clId="{45ECB469-050F-4C44-8F4C-1A1CFC0E56EE}" dt="2020-08-22T15:08:42.450" v="150"/>
        <pc:sldMkLst>
          <pc:docMk/>
          <pc:sldMk cId="851885084" sldId="354"/>
        </pc:sldMkLst>
      </pc:sldChg>
      <pc:sldChg chg="add del">
        <pc:chgData name="Mueller, Axel (Nokia - FR/Paris-Saclay)" userId="6b065ed8-40bf-4bd7-b1e4-242bb2fb76f9" providerId="ADAL" clId="{45ECB469-050F-4C44-8F4C-1A1CFC0E56EE}" dt="2020-08-22T15:29:00.675" v="180"/>
        <pc:sldMkLst>
          <pc:docMk/>
          <pc:sldMk cId="2992243055" sldId="355"/>
        </pc:sldMkLst>
      </pc:sldChg>
      <pc:sldChg chg="modSp add">
        <pc:chgData name="Mueller, Axel (Nokia - FR/Paris-Saclay)" userId="6b065ed8-40bf-4bd7-b1e4-242bb2fb76f9" providerId="ADAL" clId="{45ECB469-050F-4C44-8F4C-1A1CFC0E56EE}" dt="2020-08-22T15:31:15.344" v="227" actId="27636"/>
        <pc:sldMkLst>
          <pc:docMk/>
          <pc:sldMk cId="3004321530" sldId="355"/>
        </pc:sldMkLst>
        <pc:spChg chg="mod">
          <ac:chgData name="Mueller, Axel (Nokia - FR/Paris-Saclay)" userId="6b065ed8-40bf-4bd7-b1e4-242bb2fb76f9" providerId="ADAL" clId="{45ECB469-050F-4C44-8F4C-1A1CFC0E56EE}" dt="2020-08-22T15:31:15.344" v="227" actId="27636"/>
          <ac:spMkLst>
            <pc:docMk/>
            <pc:sldMk cId="3004321530" sldId="355"/>
            <ac:spMk id="3" creationId="{2235DBF7-E55E-4B31-89B5-C53236D71351}"/>
          </ac:spMkLst>
        </pc:spChg>
      </pc:sldChg>
      <pc:sldChg chg="del">
        <pc:chgData name="Mueller, Axel (Nokia - FR/Paris-Saclay)" userId="6b065ed8-40bf-4bd7-b1e4-242bb2fb76f9" providerId="ADAL" clId="{45ECB469-050F-4C44-8F4C-1A1CFC0E56EE}" dt="2020-08-22T15:05:34.624" v="102" actId="2696"/>
        <pc:sldMkLst>
          <pc:docMk/>
          <pc:sldMk cId="1850324529" sldId="356"/>
        </pc:sldMkLst>
      </pc:sldChg>
      <pc:sldChg chg="modSp add">
        <pc:chgData name="Mueller, Axel (Nokia - FR/Paris-Saclay)" userId="6b065ed8-40bf-4bd7-b1e4-242bb2fb76f9" providerId="ADAL" clId="{45ECB469-050F-4C44-8F4C-1A1CFC0E56EE}" dt="2020-08-22T15:33:25.138" v="318" actId="15"/>
        <pc:sldMkLst>
          <pc:docMk/>
          <pc:sldMk cId="3734579256" sldId="356"/>
        </pc:sldMkLst>
        <pc:spChg chg="mod">
          <ac:chgData name="Mueller, Axel (Nokia - FR/Paris-Saclay)" userId="6b065ed8-40bf-4bd7-b1e4-242bb2fb76f9" providerId="ADAL" clId="{45ECB469-050F-4C44-8F4C-1A1CFC0E56EE}" dt="2020-08-22T15:33:25.138" v="318" actId="15"/>
          <ac:spMkLst>
            <pc:docMk/>
            <pc:sldMk cId="3734579256" sldId="356"/>
            <ac:spMk id="3" creationId="{2235DBF7-E55E-4B31-89B5-C53236D71351}"/>
          </ac:spMkLst>
        </pc:spChg>
      </pc:sldChg>
      <pc:sldChg chg="modSp add">
        <pc:chgData name="Mueller, Axel (Nokia - FR/Paris-Saclay)" userId="6b065ed8-40bf-4bd7-b1e4-242bb2fb76f9" providerId="ADAL" clId="{45ECB469-050F-4C44-8F4C-1A1CFC0E56EE}" dt="2020-08-22T15:34:07.634" v="336" actId="27636"/>
        <pc:sldMkLst>
          <pc:docMk/>
          <pc:sldMk cId="1446073442" sldId="357"/>
        </pc:sldMkLst>
        <pc:spChg chg="mod">
          <ac:chgData name="Mueller, Axel (Nokia - FR/Paris-Saclay)" userId="6b065ed8-40bf-4bd7-b1e4-242bb2fb76f9" providerId="ADAL" clId="{45ECB469-050F-4C44-8F4C-1A1CFC0E56EE}" dt="2020-08-22T15:34:07.634" v="336" actId="27636"/>
          <ac:spMkLst>
            <pc:docMk/>
            <pc:sldMk cId="1446073442" sldId="357"/>
            <ac:spMk id="3" creationId="{2235DBF7-E55E-4B31-89B5-C53236D71351}"/>
          </ac:spMkLst>
        </pc:spChg>
      </pc:sldChg>
      <pc:sldChg chg="modSp add">
        <pc:chgData name="Mueller, Axel (Nokia - FR/Paris-Saclay)" userId="6b065ed8-40bf-4bd7-b1e4-242bb2fb76f9" providerId="ADAL" clId="{45ECB469-050F-4C44-8F4C-1A1CFC0E56EE}" dt="2020-08-22T15:36:08.494" v="359" actId="13926"/>
        <pc:sldMkLst>
          <pc:docMk/>
          <pc:sldMk cId="651365267" sldId="358"/>
        </pc:sldMkLst>
        <pc:spChg chg="mod">
          <ac:chgData name="Mueller, Axel (Nokia - FR/Paris-Saclay)" userId="6b065ed8-40bf-4bd7-b1e4-242bb2fb76f9" providerId="ADAL" clId="{45ECB469-050F-4C44-8F4C-1A1CFC0E56EE}" dt="2020-08-22T15:35:50.623" v="353" actId="27636"/>
          <ac:spMkLst>
            <pc:docMk/>
            <pc:sldMk cId="651365267" sldId="358"/>
            <ac:spMk id="2" creationId="{84E76D8D-6860-4FDC-91B7-964725F79ABF}"/>
          </ac:spMkLst>
        </pc:spChg>
        <pc:spChg chg="mod">
          <ac:chgData name="Mueller, Axel (Nokia - FR/Paris-Saclay)" userId="6b065ed8-40bf-4bd7-b1e4-242bb2fb76f9" providerId="ADAL" clId="{45ECB469-050F-4C44-8F4C-1A1CFC0E56EE}" dt="2020-08-22T15:36:08.494" v="359" actId="13926"/>
          <ac:spMkLst>
            <pc:docMk/>
            <pc:sldMk cId="651365267" sldId="358"/>
            <ac:spMk id="3" creationId="{6B5BF179-CEE1-46A5-9DE6-92F452E2F42E}"/>
          </ac:spMkLst>
        </pc:spChg>
      </pc:sldChg>
      <pc:sldChg chg="modSp add">
        <pc:chgData name="Mueller, Axel (Nokia - FR/Paris-Saclay)" userId="6b065ed8-40bf-4bd7-b1e4-242bb2fb76f9" providerId="ADAL" clId="{45ECB469-050F-4C44-8F4C-1A1CFC0E56EE}" dt="2020-08-22T15:47:14.773" v="386" actId="15"/>
        <pc:sldMkLst>
          <pc:docMk/>
          <pc:sldMk cId="1870683686" sldId="359"/>
        </pc:sldMkLst>
        <pc:spChg chg="mod">
          <ac:chgData name="Mueller, Axel (Nokia - FR/Paris-Saclay)" userId="6b065ed8-40bf-4bd7-b1e4-242bb2fb76f9" providerId="ADAL" clId="{45ECB469-050F-4C44-8F4C-1A1CFC0E56EE}" dt="2020-08-22T15:46:55.152" v="376" actId="27636"/>
          <ac:spMkLst>
            <pc:docMk/>
            <pc:sldMk cId="1870683686" sldId="359"/>
            <ac:spMk id="2" creationId="{0A724BA0-5C2F-40FD-9115-0B9B0235210D}"/>
          </ac:spMkLst>
        </pc:spChg>
        <pc:spChg chg="mod">
          <ac:chgData name="Mueller, Axel (Nokia - FR/Paris-Saclay)" userId="6b065ed8-40bf-4bd7-b1e4-242bb2fb76f9" providerId="ADAL" clId="{45ECB469-050F-4C44-8F4C-1A1CFC0E56EE}" dt="2020-08-22T15:47:14.773" v="386" actId="15"/>
          <ac:spMkLst>
            <pc:docMk/>
            <pc:sldMk cId="1870683686" sldId="359"/>
            <ac:spMk id="3" creationId="{C3063EF5-06CA-4968-A3A4-27A948244291}"/>
          </ac:spMkLst>
        </pc:spChg>
      </pc:sldChg>
      <pc:sldChg chg="delSp add del ord">
        <pc:chgData name="Mueller, Axel (Nokia - FR/Paris-Saclay)" userId="6b065ed8-40bf-4bd7-b1e4-242bb2fb76f9" providerId="ADAL" clId="{45ECB469-050F-4C44-8F4C-1A1CFC0E56EE}" dt="2020-08-22T16:20:11.689" v="583" actId="2696"/>
        <pc:sldMkLst>
          <pc:docMk/>
          <pc:sldMk cId="1530334424" sldId="360"/>
        </pc:sldMkLst>
        <pc:spChg chg="del">
          <ac:chgData name="Mueller, Axel (Nokia - FR/Paris-Saclay)" userId="6b065ed8-40bf-4bd7-b1e4-242bb2fb76f9" providerId="ADAL" clId="{45ECB469-050F-4C44-8F4C-1A1CFC0E56EE}" dt="2020-08-22T15:46:37.414" v="362"/>
          <ac:spMkLst>
            <pc:docMk/>
            <pc:sldMk cId="1530334424" sldId="360"/>
            <ac:spMk id="2" creationId="{38C816E2-955E-470D-AA95-52EACCB8EB78}"/>
          </ac:spMkLst>
        </pc:spChg>
        <pc:spChg chg="del">
          <ac:chgData name="Mueller, Axel (Nokia - FR/Paris-Saclay)" userId="6b065ed8-40bf-4bd7-b1e4-242bb2fb76f9" providerId="ADAL" clId="{45ECB469-050F-4C44-8F4C-1A1CFC0E56EE}" dt="2020-08-22T15:46:37.414" v="362"/>
          <ac:spMkLst>
            <pc:docMk/>
            <pc:sldMk cId="1530334424" sldId="360"/>
            <ac:spMk id="3" creationId="{EE759FF8-93B3-48D9-9882-2064DC5E045B}"/>
          </ac:spMkLst>
        </pc:spChg>
      </pc:sldChg>
      <pc:sldChg chg="addSp modSp add">
        <pc:chgData name="Mueller, Axel (Nokia - FR/Paris-Saclay)" userId="6b065ed8-40bf-4bd7-b1e4-242bb2fb76f9" providerId="ADAL" clId="{45ECB469-050F-4C44-8F4C-1A1CFC0E56EE}" dt="2020-08-22T15:51:02.728" v="469" actId="1076"/>
        <pc:sldMkLst>
          <pc:docMk/>
          <pc:sldMk cId="1504558730" sldId="361"/>
        </pc:sldMkLst>
        <pc:spChg chg="mod">
          <ac:chgData name="Mueller, Axel (Nokia - FR/Paris-Saclay)" userId="6b065ed8-40bf-4bd7-b1e4-242bb2fb76f9" providerId="ADAL" clId="{45ECB469-050F-4C44-8F4C-1A1CFC0E56EE}" dt="2020-08-22T15:47:43.626" v="393" actId="27636"/>
          <ac:spMkLst>
            <pc:docMk/>
            <pc:sldMk cId="1504558730" sldId="361"/>
            <ac:spMk id="2" creationId="{0A724BA0-5C2F-40FD-9115-0B9B0235210D}"/>
          </ac:spMkLst>
        </pc:spChg>
        <pc:spChg chg="mod">
          <ac:chgData name="Mueller, Axel (Nokia - FR/Paris-Saclay)" userId="6b065ed8-40bf-4bd7-b1e4-242bb2fb76f9" providerId="ADAL" clId="{45ECB469-050F-4C44-8F4C-1A1CFC0E56EE}" dt="2020-08-22T15:50:48.663" v="466" actId="20577"/>
          <ac:spMkLst>
            <pc:docMk/>
            <pc:sldMk cId="1504558730" sldId="361"/>
            <ac:spMk id="3" creationId="{C3063EF5-06CA-4968-A3A4-27A948244291}"/>
          </ac:spMkLst>
        </pc:spChg>
        <pc:graphicFrameChg chg="add mod">
          <ac:chgData name="Mueller, Axel (Nokia - FR/Paris-Saclay)" userId="6b065ed8-40bf-4bd7-b1e4-242bb2fb76f9" providerId="ADAL" clId="{45ECB469-050F-4C44-8F4C-1A1CFC0E56EE}" dt="2020-08-22T15:50:56.379" v="468" actId="1076"/>
          <ac:graphicFrameMkLst>
            <pc:docMk/>
            <pc:sldMk cId="1504558730" sldId="361"/>
            <ac:graphicFrameMk id="5" creationId="{C121ED7D-5EF0-400B-A4BF-8D268F1C6950}"/>
          </ac:graphicFrameMkLst>
        </pc:graphicFrameChg>
        <pc:graphicFrameChg chg="add mod modGraphic">
          <ac:chgData name="Mueller, Axel (Nokia - FR/Paris-Saclay)" userId="6b065ed8-40bf-4bd7-b1e4-242bb2fb76f9" providerId="ADAL" clId="{45ECB469-050F-4C44-8F4C-1A1CFC0E56EE}" dt="2020-08-22T15:50:53.836" v="467" actId="1076"/>
          <ac:graphicFrameMkLst>
            <pc:docMk/>
            <pc:sldMk cId="1504558730" sldId="361"/>
            <ac:graphicFrameMk id="6" creationId="{8F4BFDA8-A854-43EF-ADEB-C1C5DEA796CF}"/>
          </ac:graphicFrameMkLst>
        </pc:graphicFrameChg>
        <pc:graphicFrameChg chg="add mod modGraphic">
          <ac:chgData name="Mueller, Axel (Nokia - FR/Paris-Saclay)" userId="6b065ed8-40bf-4bd7-b1e4-242bb2fb76f9" providerId="ADAL" clId="{45ECB469-050F-4C44-8F4C-1A1CFC0E56EE}" dt="2020-08-22T15:51:02.728" v="469" actId="1076"/>
          <ac:graphicFrameMkLst>
            <pc:docMk/>
            <pc:sldMk cId="1504558730" sldId="361"/>
            <ac:graphicFrameMk id="7" creationId="{07B10B5E-ABF2-41A5-9243-07DCBA2640D2}"/>
          </ac:graphicFrameMkLst>
        </pc:graphicFrameChg>
      </pc:sldChg>
      <pc:sldChg chg="modSp add">
        <pc:chgData name="Mueller, Axel (Nokia - FR/Paris-Saclay)" userId="6b065ed8-40bf-4bd7-b1e4-242bb2fb76f9" providerId="ADAL" clId="{45ECB469-050F-4C44-8F4C-1A1CFC0E56EE}" dt="2020-08-22T15:51:47.735" v="478" actId="13926"/>
        <pc:sldMkLst>
          <pc:docMk/>
          <pc:sldMk cId="1927266759" sldId="362"/>
        </pc:sldMkLst>
        <pc:spChg chg="mod">
          <ac:chgData name="Mueller, Axel (Nokia - FR/Paris-Saclay)" userId="6b065ed8-40bf-4bd7-b1e4-242bb2fb76f9" providerId="ADAL" clId="{45ECB469-050F-4C44-8F4C-1A1CFC0E56EE}" dt="2020-08-22T15:51:26.907" v="472"/>
          <ac:spMkLst>
            <pc:docMk/>
            <pc:sldMk cId="1927266759" sldId="362"/>
            <ac:spMk id="2" creationId="{0A724BA0-5C2F-40FD-9115-0B9B0235210D}"/>
          </ac:spMkLst>
        </pc:spChg>
        <pc:spChg chg="mod">
          <ac:chgData name="Mueller, Axel (Nokia - FR/Paris-Saclay)" userId="6b065ed8-40bf-4bd7-b1e4-242bb2fb76f9" providerId="ADAL" clId="{45ECB469-050F-4C44-8F4C-1A1CFC0E56EE}" dt="2020-08-22T15:51:47.735" v="478" actId="13926"/>
          <ac:spMkLst>
            <pc:docMk/>
            <pc:sldMk cId="1927266759" sldId="362"/>
            <ac:spMk id="3" creationId="{C3063EF5-06CA-4968-A3A4-27A948244291}"/>
          </ac:spMkLst>
        </pc:spChg>
      </pc:sldChg>
      <pc:sldChg chg="modSp add">
        <pc:chgData name="Mueller, Axel (Nokia - FR/Paris-Saclay)" userId="6b065ed8-40bf-4bd7-b1e4-242bb2fb76f9" providerId="ADAL" clId="{45ECB469-050F-4C44-8F4C-1A1CFC0E56EE}" dt="2020-08-22T15:57:55.678" v="500" actId="27636"/>
        <pc:sldMkLst>
          <pc:docMk/>
          <pc:sldMk cId="3747769102" sldId="363"/>
        </pc:sldMkLst>
        <pc:spChg chg="mod">
          <ac:chgData name="Mueller, Axel (Nokia - FR/Paris-Saclay)" userId="6b065ed8-40bf-4bd7-b1e4-242bb2fb76f9" providerId="ADAL" clId="{45ECB469-050F-4C44-8F4C-1A1CFC0E56EE}" dt="2020-08-22T15:57:38.396" v="494"/>
          <ac:spMkLst>
            <pc:docMk/>
            <pc:sldMk cId="3747769102" sldId="363"/>
            <ac:spMk id="2" creationId="{3A3F1A2E-6026-4B24-A693-7C39A0D0918D}"/>
          </ac:spMkLst>
        </pc:spChg>
        <pc:spChg chg="mod">
          <ac:chgData name="Mueller, Axel (Nokia - FR/Paris-Saclay)" userId="6b065ed8-40bf-4bd7-b1e4-242bb2fb76f9" providerId="ADAL" clId="{45ECB469-050F-4C44-8F4C-1A1CFC0E56EE}" dt="2020-08-22T15:57:55.678" v="500" actId="27636"/>
          <ac:spMkLst>
            <pc:docMk/>
            <pc:sldMk cId="3747769102" sldId="363"/>
            <ac:spMk id="3" creationId="{68C19F4A-0DC8-4933-9CE6-25460625EDA3}"/>
          </ac:spMkLst>
        </pc:spChg>
      </pc:sldChg>
      <pc:sldChg chg="modSp add">
        <pc:chgData name="Mueller, Axel (Nokia - FR/Paris-Saclay)" userId="6b065ed8-40bf-4bd7-b1e4-242bb2fb76f9" providerId="ADAL" clId="{45ECB469-050F-4C44-8F4C-1A1CFC0E56EE}" dt="2020-08-22T15:59:10.818" v="521" actId="13926"/>
        <pc:sldMkLst>
          <pc:docMk/>
          <pc:sldMk cId="3875272805" sldId="364"/>
        </pc:sldMkLst>
        <pc:spChg chg="mod">
          <ac:chgData name="Mueller, Axel (Nokia - FR/Paris-Saclay)" userId="6b065ed8-40bf-4bd7-b1e4-242bb2fb76f9" providerId="ADAL" clId="{45ECB469-050F-4C44-8F4C-1A1CFC0E56EE}" dt="2020-08-22T15:58:31.124" v="508" actId="20577"/>
          <ac:spMkLst>
            <pc:docMk/>
            <pc:sldMk cId="3875272805" sldId="364"/>
            <ac:spMk id="2" creationId="{3A3F1A2E-6026-4B24-A693-7C39A0D0918D}"/>
          </ac:spMkLst>
        </pc:spChg>
        <pc:spChg chg="mod">
          <ac:chgData name="Mueller, Axel (Nokia - FR/Paris-Saclay)" userId="6b065ed8-40bf-4bd7-b1e4-242bb2fb76f9" providerId="ADAL" clId="{45ECB469-050F-4C44-8F4C-1A1CFC0E56EE}" dt="2020-08-22T15:59:10.818" v="521" actId="13926"/>
          <ac:spMkLst>
            <pc:docMk/>
            <pc:sldMk cId="3875272805" sldId="364"/>
            <ac:spMk id="3" creationId="{68C19F4A-0DC8-4933-9CE6-25460625EDA3}"/>
          </ac:spMkLst>
        </pc:spChg>
      </pc:sldChg>
      <pc:sldChg chg="modSp add">
        <pc:chgData name="Mueller, Axel (Nokia - FR/Paris-Saclay)" userId="6b065ed8-40bf-4bd7-b1e4-242bb2fb76f9" providerId="ADAL" clId="{45ECB469-050F-4C44-8F4C-1A1CFC0E56EE}" dt="2020-08-22T16:00:09.409" v="529" actId="15"/>
        <pc:sldMkLst>
          <pc:docMk/>
          <pc:sldMk cId="290314970" sldId="365"/>
        </pc:sldMkLst>
        <pc:spChg chg="mod">
          <ac:chgData name="Mueller, Axel (Nokia - FR/Paris-Saclay)" userId="6b065ed8-40bf-4bd7-b1e4-242bb2fb76f9" providerId="ADAL" clId="{45ECB469-050F-4C44-8F4C-1A1CFC0E56EE}" dt="2020-08-22T15:59:56.645" v="524"/>
          <ac:spMkLst>
            <pc:docMk/>
            <pc:sldMk cId="290314970" sldId="365"/>
            <ac:spMk id="2" creationId="{3A3F1A2E-6026-4B24-A693-7C39A0D0918D}"/>
          </ac:spMkLst>
        </pc:spChg>
        <pc:spChg chg="mod">
          <ac:chgData name="Mueller, Axel (Nokia - FR/Paris-Saclay)" userId="6b065ed8-40bf-4bd7-b1e4-242bb2fb76f9" providerId="ADAL" clId="{45ECB469-050F-4C44-8F4C-1A1CFC0E56EE}" dt="2020-08-22T16:00:09.409" v="529" actId="15"/>
          <ac:spMkLst>
            <pc:docMk/>
            <pc:sldMk cId="290314970" sldId="365"/>
            <ac:spMk id="3" creationId="{68C19F4A-0DC8-4933-9CE6-25460625EDA3}"/>
          </ac:spMkLst>
        </pc:spChg>
      </pc:sldChg>
      <pc:sldChg chg="modSp add">
        <pc:chgData name="Mueller, Axel (Nokia - FR/Paris-Saclay)" userId="6b065ed8-40bf-4bd7-b1e4-242bb2fb76f9" providerId="ADAL" clId="{45ECB469-050F-4C44-8F4C-1A1CFC0E56EE}" dt="2020-08-22T16:01:49.181" v="556" actId="13926"/>
        <pc:sldMkLst>
          <pc:docMk/>
          <pc:sldMk cId="1318589627" sldId="366"/>
        </pc:sldMkLst>
        <pc:spChg chg="mod">
          <ac:chgData name="Mueller, Axel (Nokia - FR/Paris-Saclay)" userId="6b065ed8-40bf-4bd7-b1e4-242bb2fb76f9" providerId="ADAL" clId="{45ECB469-050F-4C44-8F4C-1A1CFC0E56EE}" dt="2020-08-22T16:00:28.367" v="536" actId="27636"/>
          <ac:spMkLst>
            <pc:docMk/>
            <pc:sldMk cId="1318589627" sldId="366"/>
            <ac:spMk id="2" creationId="{3A3F1A2E-6026-4B24-A693-7C39A0D0918D}"/>
          </ac:spMkLst>
        </pc:spChg>
        <pc:spChg chg="mod">
          <ac:chgData name="Mueller, Axel (Nokia - FR/Paris-Saclay)" userId="6b065ed8-40bf-4bd7-b1e4-242bb2fb76f9" providerId="ADAL" clId="{45ECB469-050F-4C44-8F4C-1A1CFC0E56EE}" dt="2020-08-22T16:01:49.181" v="556" actId="13926"/>
          <ac:spMkLst>
            <pc:docMk/>
            <pc:sldMk cId="1318589627" sldId="366"/>
            <ac:spMk id="3" creationId="{68C19F4A-0DC8-4933-9CE6-25460625EDA3}"/>
          </ac:spMkLst>
        </pc:spChg>
      </pc:sldChg>
      <pc:sldChg chg="addSp modSp add">
        <pc:chgData name="Mueller, Axel (Nokia - FR/Paris-Saclay)" userId="6b065ed8-40bf-4bd7-b1e4-242bb2fb76f9" providerId="ADAL" clId="{45ECB469-050F-4C44-8F4C-1A1CFC0E56EE}" dt="2020-08-22T16:19:53.227" v="581" actId="13926"/>
        <pc:sldMkLst>
          <pc:docMk/>
          <pc:sldMk cId="3153541519" sldId="367"/>
        </pc:sldMkLst>
        <pc:spChg chg="mod">
          <ac:chgData name="Mueller, Axel (Nokia - FR/Paris-Saclay)" userId="6b065ed8-40bf-4bd7-b1e4-242bb2fb76f9" providerId="ADAL" clId="{45ECB469-050F-4C44-8F4C-1A1CFC0E56EE}" dt="2020-08-22T16:19:53.227" v="581" actId="13926"/>
          <ac:spMkLst>
            <pc:docMk/>
            <pc:sldMk cId="3153541519" sldId="367"/>
            <ac:spMk id="3" creationId="{68C19F4A-0DC8-4933-9CE6-25460625EDA3}"/>
          </ac:spMkLst>
        </pc:spChg>
        <pc:graphicFrameChg chg="add mod modGraphic">
          <ac:chgData name="Mueller, Axel (Nokia - FR/Paris-Saclay)" userId="6b065ed8-40bf-4bd7-b1e4-242bb2fb76f9" providerId="ADAL" clId="{45ECB469-050F-4C44-8F4C-1A1CFC0E56EE}" dt="2020-08-22T16:05:29.214" v="580" actId="13926"/>
          <ac:graphicFrameMkLst>
            <pc:docMk/>
            <pc:sldMk cId="3153541519" sldId="367"/>
            <ac:graphicFrameMk id="5" creationId="{DF0A3EA6-6130-4E40-9682-DEEF6B77EE19}"/>
          </ac:graphicFrameMkLst>
        </pc:graphicFrameChg>
      </pc:sldChg>
    </pc:docChg>
  </pc:docChgLst>
  <pc:docChgLst>
    <pc:chgData name="Mueller, Axel (Nokia - FR/Paris-Saclay)" userId="6b065ed8-40bf-4bd7-b1e4-242bb2fb76f9" providerId="ADAL" clId="{5497D274-E741-4AF0-95E9-F5AB8CB3FB1E}"/>
    <pc:docChg chg="modSld">
      <pc:chgData name="Mueller, Axel (Nokia - FR/Paris-Saclay)" userId="6b065ed8-40bf-4bd7-b1e4-242bb2fb76f9" providerId="ADAL" clId="{5497D274-E741-4AF0-95E9-F5AB8CB3FB1E}" dt="2020-08-23T14:20:17.285" v="10"/>
      <pc:docMkLst>
        <pc:docMk/>
      </pc:docMkLst>
      <pc:sldChg chg="modSp">
        <pc:chgData name="Mueller, Axel (Nokia - FR/Paris-Saclay)" userId="6b065ed8-40bf-4bd7-b1e4-242bb2fb76f9" providerId="ADAL" clId="{5497D274-E741-4AF0-95E9-F5AB8CB3FB1E}" dt="2020-08-23T14:20:04.125" v="8" actId="207"/>
        <pc:sldMkLst>
          <pc:docMk/>
          <pc:sldMk cId="3181677693" sldId="256"/>
        </pc:sldMkLst>
        <pc:spChg chg="mod">
          <ac:chgData name="Mueller, Axel (Nokia - FR/Paris-Saclay)" userId="6b065ed8-40bf-4bd7-b1e4-242bb2fb76f9" providerId="ADAL" clId="{5497D274-E741-4AF0-95E9-F5AB8CB3FB1E}" dt="2020-08-23T14:20:04.125" v="8" actId="207"/>
          <ac:spMkLst>
            <pc:docMk/>
            <pc:sldMk cId="3181677693" sldId="256"/>
            <ac:spMk id="5" creationId="{00000000-0000-0000-0000-000000000000}"/>
          </ac:spMkLst>
        </pc:spChg>
      </pc:sldChg>
      <pc:sldChg chg="modSp">
        <pc:chgData name="Mueller, Axel (Nokia - FR/Paris-Saclay)" userId="6b065ed8-40bf-4bd7-b1e4-242bb2fb76f9" providerId="ADAL" clId="{5497D274-E741-4AF0-95E9-F5AB8CB3FB1E}" dt="2020-08-23T14:20:17.285" v="10"/>
        <pc:sldMkLst>
          <pc:docMk/>
          <pc:sldMk cId="179171565" sldId="332"/>
        </pc:sldMkLst>
        <pc:spChg chg="mod">
          <ac:chgData name="Mueller, Axel (Nokia - FR/Paris-Saclay)" userId="6b065ed8-40bf-4bd7-b1e4-242bb2fb76f9" providerId="ADAL" clId="{5497D274-E741-4AF0-95E9-F5AB8CB3FB1E}" dt="2020-08-23T14:20:17.285" v="10"/>
          <ac:spMkLst>
            <pc:docMk/>
            <pc:sldMk cId="179171565" sldId="332"/>
            <ac:spMk id="3" creationId="{4CFBAB26-4523-46D1-A6EC-C5F62C285619}"/>
          </ac:spMkLst>
        </pc:spChg>
      </pc:sldChg>
    </pc:docChg>
  </pc:docChgLst>
  <pc:docChgLst>
    <pc:chgData name="Mueller, Axel (Nokia - FR/Paris-Saclay)" userId="6b065ed8-40bf-4bd7-b1e4-242bb2fb76f9" providerId="ADAL" clId="{69D8E095-79A9-4D8C-8874-6613DBE578FB}"/>
    <pc:docChg chg="undo custSel addSld modSld">
      <pc:chgData name="Mueller, Axel (Nokia - FR/Paris-Saclay)" userId="6b065ed8-40bf-4bd7-b1e4-242bb2fb76f9" providerId="ADAL" clId="{69D8E095-79A9-4D8C-8874-6613DBE578FB}" dt="2020-08-26T11:40:42.913" v="423" actId="27636"/>
      <pc:docMkLst>
        <pc:docMk/>
      </pc:docMkLst>
      <pc:sldChg chg="addSp modSp">
        <pc:chgData name="Mueller, Axel (Nokia - FR/Paris-Saclay)" userId="6b065ed8-40bf-4bd7-b1e4-242bb2fb76f9" providerId="ADAL" clId="{69D8E095-79A9-4D8C-8874-6613DBE578FB}" dt="2020-08-26T11:28:07.083" v="14" actId="20577"/>
        <pc:sldMkLst>
          <pc:docMk/>
          <pc:sldMk cId="3747769102" sldId="363"/>
        </pc:sldMkLst>
        <pc:spChg chg="mod">
          <ac:chgData name="Mueller, Axel (Nokia - FR/Paris-Saclay)" userId="6b065ed8-40bf-4bd7-b1e4-242bb2fb76f9" providerId="ADAL" clId="{69D8E095-79A9-4D8C-8874-6613DBE578FB}" dt="2020-08-26T11:25:26.773" v="12" actId="20577"/>
          <ac:spMkLst>
            <pc:docMk/>
            <pc:sldMk cId="3747769102" sldId="363"/>
            <ac:spMk id="3" creationId="{68C19F4A-0DC8-4933-9CE6-25460625EDA3}"/>
          </ac:spMkLst>
        </pc:spChg>
        <pc:graphicFrameChg chg="add mod modGraphic">
          <ac:chgData name="Mueller, Axel (Nokia - FR/Paris-Saclay)" userId="6b065ed8-40bf-4bd7-b1e4-242bb2fb76f9" providerId="ADAL" clId="{69D8E095-79A9-4D8C-8874-6613DBE578FB}" dt="2020-08-26T11:28:07.083" v="14" actId="20577"/>
          <ac:graphicFrameMkLst>
            <pc:docMk/>
            <pc:sldMk cId="3747769102" sldId="363"/>
            <ac:graphicFrameMk id="5" creationId="{6B8AF3B3-26FC-4FC2-9CD8-912A9E8C6FD0}"/>
          </ac:graphicFrameMkLst>
        </pc:graphicFrameChg>
      </pc:sldChg>
      <pc:sldChg chg="delSp modSp add">
        <pc:chgData name="Mueller, Axel (Nokia - FR/Paris-Saclay)" userId="6b065ed8-40bf-4bd7-b1e4-242bb2fb76f9" providerId="ADAL" clId="{69D8E095-79A9-4D8C-8874-6613DBE578FB}" dt="2020-08-26T11:40:42.913" v="423" actId="27636"/>
        <pc:sldMkLst>
          <pc:docMk/>
          <pc:sldMk cId="3333692766" sldId="368"/>
        </pc:sldMkLst>
        <pc:spChg chg="mod">
          <ac:chgData name="Mueller, Axel (Nokia - FR/Paris-Saclay)" userId="6b065ed8-40bf-4bd7-b1e4-242bb2fb76f9" providerId="ADAL" clId="{69D8E095-79A9-4D8C-8874-6613DBE578FB}" dt="2020-08-26T11:40:42.913" v="423" actId="27636"/>
          <ac:spMkLst>
            <pc:docMk/>
            <pc:sldMk cId="3333692766" sldId="368"/>
            <ac:spMk id="3" creationId="{68C19F4A-0DC8-4933-9CE6-25460625EDA3}"/>
          </ac:spMkLst>
        </pc:spChg>
        <pc:graphicFrameChg chg="del">
          <ac:chgData name="Mueller, Axel (Nokia - FR/Paris-Saclay)" userId="6b065ed8-40bf-4bd7-b1e4-242bb2fb76f9" providerId="ADAL" clId="{69D8E095-79A9-4D8C-8874-6613DBE578FB}" dt="2020-08-26T11:33:34.644" v="50" actId="478"/>
          <ac:graphicFrameMkLst>
            <pc:docMk/>
            <pc:sldMk cId="3333692766" sldId="368"/>
            <ac:graphicFrameMk id="5" creationId="{6B8AF3B3-26FC-4FC2-9CD8-912A9E8C6FD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A0CB0-14AD-4ECF-830A-69FCEFE0EA34}" type="datetimeFigureOut">
              <a:rPr lang="zh-CN" altLang="en-US" smtClean="0"/>
              <a:t>2020/11/10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F3830-A412-4AA2-83CD-EC0332395386}" type="slidenum">
              <a:rPr lang="zh-CN" altLang="en-US" smtClean="0"/>
              <a:t>‹#›</a:t>
            </a:fld>
            <a:endParaRPr lang="zh-CN" altLang="en-US"/>
          </a:p>
        </p:txBody>
      </p:sp>
    </p:spTree>
    <p:extLst>
      <p:ext uri="{BB962C8B-B14F-4D97-AF65-F5344CB8AC3E}">
        <p14:creationId xmlns:p14="http://schemas.microsoft.com/office/powerpoint/2010/main" val="141463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C58BF88-121E-4EA2-9B07-38FC07869C79}"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238F23-A105-4BA3-9C09-B5F7973376AC}"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6C3D4B2-6D3F-45AC-A402-656467359E65}"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9CD67F-A92B-4D73-9193-F4B6999E5EF1}"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B09AFC4-7B41-4793-8230-C90E2FCD8E1C}" type="datetime1">
              <a:rPr lang="zh-CN" altLang="en-US" smtClean="0"/>
              <a:t>2020/11/10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324A384-328A-4757-AABB-333F66EE8AE8}" type="datetime1">
              <a:rPr lang="zh-CN" altLang="en-US" smtClean="0"/>
              <a:t>2020/11/10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80D13A7-5E5E-44D9-894B-F27069EEC128}" type="datetime1">
              <a:rPr lang="zh-CN" altLang="en-US" smtClean="0"/>
              <a:t>2020/11/10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1A501AC-BA80-43C9-BB85-E3648C819FED}" type="datetime1">
              <a:rPr lang="zh-CN" altLang="en-US" smtClean="0"/>
              <a:t>2020/11/10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8FD51B5-1AD5-4F92-B862-5C1B1B20C4A0}" type="datetime1">
              <a:rPr lang="zh-CN" altLang="en-US" smtClean="0"/>
              <a:t>2020/11/10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941FE22-268D-406B-AE57-6E94AC02E9BE}" type="datetime1">
              <a:rPr lang="zh-CN" altLang="en-US" smtClean="0"/>
              <a:t>2020/11/10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EEE7DE-FE63-4522-B7D4-30BBF168EB46}" type="datetime1">
              <a:rPr lang="zh-CN" altLang="en-US" smtClean="0"/>
              <a:t>2020/11/10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FE20C-5F87-428B-918B-D83E1E7D179C}" type="datetime1">
              <a:rPr lang="zh-CN" altLang="en-US" smtClean="0"/>
              <a:t>2020/11/10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276872"/>
            <a:ext cx="7772400" cy="1470025"/>
          </a:xfrm>
        </p:spPr>
        <p:txBody>
          <a:bodyPr>
            <a:normAutofit/>
          </a:bodyPr>
          <a:lstStyle/>
          <a:p>
            <a:r>
              <a:rPr lang="en-US" altLang="zh-CN" sz="4000" dirty="0"/>
              <a:t>WF on Rel-16 NR HST BS demodulation requirements</a:t>
            </a:r>
            <a:endParaRPr lang="zh-CN" altLang="en-US" sz="4000" dirty="0"/>
          </a:p>
        </p:txBody>
      </p:sp>
      <p:sp>
        <p:nvSpPr>
          <p:cNvPr id="4" name="テキスト ボックス 3"/>
          <p:cNvSpPr txBox="1"/>
          <p:nvPr/>
        </p:nvSpPr>
        <p:spPr>
          <a:xfrm>
            <a:off x="298906" y="253097"/>
            <a:ext cx="5742226" cy="1015663"/>
          </a:xfrm>
          <a:prstGeom prst="rect">
            <a:avLst/>
          </a:prstGeom>
          <a:noFill/>
        </p:spPr>
        <p:txBody>
          <a:bodyPr wrap="square" rtlCol="0">
            <a:spAutoFit/>
          </a:bodyPr>
          <a:lstStyle/>
          <a:p>
            <a:r>
              <a:rPr lang="en-US" altLang="zh-CN" sz="2000" dirty="0"/>
              <a:t>3GPP TSG-RAN WG4 Meeting #97-e	</a:t>
            </a:r>
          </a:p>
          <a:p>
            <a:r>
              <a:rPr lang="en-GB" altLang="zh-CN" sz="2000" dirty="0"/>
              <a:t>Electronic Meeting, 2 – 13 Nov., 2020</a:t>
            </a:r>
            <a:endParaRPr lang="en-US" altLang="zh-CN" sz="2000" dirty="0"/>
          </a:p>
          <a:p>
            <a:r>
              <a:rPr lang="en-US" altLang="ja-JP" sz="2000" dirty="0"/>
              <a:t>Agenda: </a:t>
            </a:r>
            <a:r>
              <a:rPr lang="en-GB" altLang="ja-JP" sz="2000" dirty="0"/>
              <a:t>7.15.3.2</a:t>
            </a:r>
            <a:endParaRPr lang="en-US" altLang="ja-JP" sz="2000" dirty="0"/>
          </a:p>
        </p:txBody>
      </p:sp>
      <p:sp>
        <p:nvSpPr>
          <p:cNvPr id="5" name="正方形/長方形 4"/>
          <p:cNvSpPr/>
          <p:nvPr/>
        </p:nvSpPr>
        <p:spPr>
          <a:xfrm>
            <a:off x="6041132" y="332656"/>
            <a:ext cx="2707332" cy="707886"/>
          </a:xfrm>
          <a:prstGeom prst="rect">
            <a:avLst/>
          </a:prstGeom>
          <a:noFill/>
        </p:spPr>
        <p:txBody>
          <a:bodyPr wrap="square">
            <a:spAutoFit/>
          </a:bodyPr>
          <a:lstStyle/>
          <a:p>
            <a:pPr algn="r"/>
            <a:r>
              <a:rPr lang="en-GB" sz="2000" dirty="0"/>
              <a:t>R4-2017550</a:t>
            </a:r>
            <a:endParaRPr lang="en-US" altLang="zh-CN" sz="2000" dirty="0">
              <a:solidFill>
                <a:srgbClr val="FF0000"/>
              </a:solidFill>
            </a:endParaRPr>
          </a:p>
          <a:p>
            <a:pPr algn="r"/>
            <a:r>
              <a:rPr lang="en-US" altLang="zh-CN" sz="2000" dirty="0"/>
              <a:t>Document for: Approval </a:t>
            </a:r>
          </a:p>
        </p:txBody>
      </p:sp>
      <p:sp>
        <p:nvSpPr>
          <p:cNvPr id="7" name="副标题 2"/>
          <p:cNvSpPr txBox="1">
            <a:spLocks/>
          </p:cNvSpPr>
          <p:nvPr/>
        </p:nvSpPr>
        <p:spPr>
          <a:xfrm>
            <a:off x="1371600" y="4797152"/>
            <a:ext cx="6400800" cy="492832"/>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altLang="zh-CN" sz="2800" dirty="0">
                <a:solidFill>
                  <a:schemeClr val="tx1"/>
                </a:solidFill>
              </a:rPr>
              <a:t>Nokia, Nokia Shanghai Bell,…</a:t>
            </a:r>
          </a:p>
        </p:txBody>
      </p:sp>
      <p:sp>
        <p:nvSpPr>
          <p:cNvPr id="8" name="灯片编号占位符 7"/>
          <p:cNvSpPr>
            <a:spLocks noGrp="1"/>
          </p:cNvSpPr>
          <p:nvPr>
            <p:ph type="sldNum" sz="quarter" idx="12"/>
          </p:nvPr>
        </p:nvSpPr>
        <p:spPr/>
        <p:txBody>
          <a:bodyPr/>
          <a:lstStyle/>
          <a:p>
            <a:fld id="{0C913308-F349-4B6D-A68A-DD1791B4A57B}" type="slidenum">
              <a:rPr lang="zh-CN" altLang="en-US" smtClean="0"/>
              <a:t>1</a:t>
            </a:fld>
            <a:endParaRPr lang="zh-CN" altLang="en-US"/>
          </a:p>
        </p:txBody>
      </p:sp>
    </p:spTree>
    <p:extLst>
      <p:ext uri="{BB962C8B-B14F-4D97-AF65-F5344CB8AC3E}">
        <p14:creationId xmlns:p14="http://schemas.microsoft.com/office/powerpoint/2010/main" val="318167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14CB-4587-4366-93B5-F5E3C272497A}"/>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4CFBAB26-4523-46D1-A6EC-C5F62C285619}"/>
              </a:ext>
            </a:extLst>
          </p:cNvPr>
          <p:cNvSpPr>
            <a:spLocks noGrp="1"/>
          </p:cNvSpPr>
          <p:nvPr>
            <p:ph idx="1"/>
          </p:nvPr>
        </p:nvSpPr>
        <p:spPr>
          <a:xfrm>
            <a:off x="457200" y="1417638"/>
            <a:ext cx="8229600" cy="5107706"/>
          </a:xfrm>
        </p:spPr>
        <p:txBody>
          <a:bodyPr>
            <a:normAutofit fontScale="40000" lnSpcReduction="20000"/>
          </a:bodyPr>
          <a:lstStyle/>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General/PUSCH/PRACH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R4-1910128 Way forward on NR HST BS demodulation requirements, RAN4#92.</a:t>
            </a:r>
          </a:p>
          <a:p>
            <a:pPr marL="800100" lvl="1">
              <a:spcBef>
                <a:spcPts val="600"/>
              </a:spcBef>
            </a:pPr>
            <a:endParaRPr lang="en-GB" altLang="zh-CN" sz="24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R4-1912809 Way forward on NR HST PUSCH demodulation requirements, RAN4#92Bis.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R4-1915886 Way forward on NR HST PUSCH demodulation requirements,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 </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R4-2005534 WF on Rel-16 NR HST PUSCH BS demodulation requirements, RAN4#94-e-bis.</a:t>
            </a:r>
          </a:p>
          <a:p>
            <a:pPr marL="800100" lvl="1">
              <a:spcBef>
                <a:spcPts val="600"/>
              </a:spcBef>
            </a:pPr>
            <a:endParaRPr lang="zh-CN" altLang="en-US"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PRACH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R4-1912729 WF on  NR HST BS PRACH demodulation requirements, RAN4#92b.</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R4-1915871 Way forward on NR HST PRACH demodulation requirement, RAN4#93.</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R4-2005535 WF on Rel-16 NR HST PRACH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R4-2002405 WF on Rel-16 NR HST BS demodulation requirements, RAN4#94e.</a:t>
            </a:r>
            <a:br>
              <a:rPr lang="en-GB" altLang="zh-CN" sz="2000" dirty="0">
                <a:latin typeface="Arial Unicode MS" pitchFamily="50" charset="-127"/>
                <a:ea typeface="Arial Unicode MS" pitchFamily="50" charset="-127"/>
                <a:cs typeface="Arial Unicode MS" pitchFamily="50" charset="-127"/>
              </a:rPr>
            </a:br>
            <a:r>
              <a:rPr lang="en-GB" altLang="zh-CN" sz="2000" dirty="0">
                <a:latin typeface="Arial Unicode MS" pitchFamily="50" charset="-127"/>
                <a:ea typeface="Arial Unicode MS" pitchFamily="50" charset="-127"/>
                <a:cs typeface="Arial Unicode MS" pitchFamily="50" charset="-127"/>
              </a:rPr>
              <a:t>(The content in WF R4-2002405 except slide 16 is agreed; see meeting minutes.)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R4-2005536 WF on Rel-16 NR HST ULTA BS demodulation requirements, RAN4#94-e-bis.</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Agreed WFs for PUSCH/PRACH/UL TA in previous meetings</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R4-2008821 WF on Rel-16 NR HST BS demodulation requirements, RAN4#95-e.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R4-2012676 WF on Rel-16 NR HST BS demodulation requirements, RAN4#96-e.</a:t>
            </a:r>
          </a:p>
          <a:p>
            <a:pPr marL="800100" lvl="1">
              <a:spcBef>
                <a:spcPts val="600"/>
              </a:spcBef>
            </a:pPr>
            <a:endParaRPr lang="en-GB" altLang="zh-CN" sz="2000" dirty="0">
              <a:latin typeface="Arial Unicode MS" pitchFamily="50" charset="-127"/>
              <a:ea typeface="Arial Unicode MS" pitchFamily="50" charset="-127"/>
              <a:cs typeface="Arial Unicode MS" pitchFamily="50" charset="-127"/>
            </a:endParaRPr>
          </a:p>
          <a:p>
            <a:pPr marL="400050">
              <a:spcBef>
                <a:spcPts val="600"/>
              </a:spcBef>
            </a:pPr>
            <a:r>
              <a:rPr lang="en-GB" altLang="zh-CN" sz="2400" dirty="0">
                <a:latin typeface="Arial Unicode MS" pitchFamily="50" charset="-127"/>
                <a:ea typeface="Arial Unicode MS" pitchFamily="50" charset="-127"/>
                <a:cs typeface="Arial Unicode MS" pitchFamily="50" charset="-127"/>
              </a:rPr>
              <a:t>Corresponding Email summary in RAN4#97-e</a:t>
            </a:r>
          </a:p>
          <a:p>
            <a:pPr marL="800100" lvl="1">
              <a:spcBef>
                <a:spcPts val="600"/>
              </a:spcBef>
            </a:pPr>
            <a:r>
              <a:rPr lang="en-GB" altLang="zh-CN" sz="2000" dirty="0">
                <a:latin typeface="Arial Unicode MS" pitchFamily="50" charset="-127"/>
                <a:ea typeface="Arial Unicode MS" pitchFamily="50" charset="-127"/>
                <a:cs typeface="Arial Unicode MS" pitchFamily="50" charset="-127"/>
              </a:rPr>
              <a:t>4-2017625 Email discussion summary for </a:t>
            </a:r>
            <a:r>
              <a:rPr lang="nn-NO" altLang="zh-CN" sz="2000" dirty="0">
                <a:latin typeface="Arial Unicode MS" pitchFamily="50" charset="-127"/>
                <a:ea typeface="Arial Unicode MS" pitchFamily="50" charset="-127"/>
                <a:cs typeface="Arial Unicode MS" pitchFamily="50" charset="-127"/>
              </a:rPr>
              <a:t>[97e][327] NR_HST_Demod_BS</a:t>
            </a:r>
            <a:r>
              <a:rPr lang="en-GB" altLang="zh-CN" sz="2000" dirty="0">
                <a:latin typeface="Arial Unicode MS" pitchFamily="50" charset="-127"/>
                <a:ea typeface="Arial Unicode MS" pitchFamily="50" charset="-127"/>
                <a:cs typeface="Arial Unicode MS" pitchFamily="50" charset="-127"/>
              </a:rPr>
              <a:t>, RAN4#97-e.</a:t>
            </a:r>
          </a:p>
        </p:txBody>
      </p:sp>
      <p:sp>
        <p:nvSpPr>
          <p:cNvPr id="4" name="Slide Number Placeholder 3">
            <a:extLst>
              <a:ext uri="{FF2B5EF4-FFF2-40B4-BE49-F238E27FC236}">
                <a16:creationId xmlns:a16="http://schemas.microsoft.com/office/drawing/2014/main" id="{523AF5DA-43BD-478E-977B-26545465467E}"/>
              </a:ext>
            </a:extLst>
          </p:cNvPr>
          <p:cNvSpPr>
            <a:spLocks noGrp="1"/>
          </p:cNvSpPr>
          <p:nvPr>
            <p:ph type="sldNum" sz="quarter" idx="12"/>
          </p:nvPr>
        </p:nvSpPr>
        <p:spPr/>
        <p:txBody>
          <a:bodyPr/>
          <a:lstStyle/>
          <a:p>
            <a:fld id="{0C913308-F349-4B6D-A68A-DD1791B4A57B}" type="slidenum">
              <a:rPr lang="zh-CN" altLang="en-US" smtClean="0"/>
              <a:t>2</a:t>
            </a:fld>
            <a:endParaRPr lang="zh-CN" altLang="en-US"/>
          </a:p>
        </p:txBody>
      </p:sp>
    </p:spTree>
    <p:extLst>
      <p:ext uri="{BB962C8B-B14F-4D97-AF65-F5344CB8AC3E}">
        <p14:creationId xmlns:p14="http://schemas.microsoft.com/office/powerpoint/2010/main" val="17917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B6994-1CAE-4535-9D5C-BE1C3607414A}"/>
              </a:ext>
            </a:extLst>
          </p:cNvPr>
          <p:cNvSpPr>
            <a:spLocks noGrp="1"/>
          </p:cNvSpPr>
          <p:nvPr>
            <p:ph type="title"/>
          </p:nvPr>
        </p:nvSpPr>
        <p:spPr/>
        <p:txBody>
          <a:bodyPr>
            <a:normAutofit/>
          </a:bodyPr>
          <a:lstStyle/>
          <a:p>
            <a:r>
              <a:rPr lang="en-GB" dirty="0"/>
              <a:t>PUSCH</a:t>
            </a:r>
          </a:p>
        </p:txBody>
      </p:sp>
      <p:sp>
        <p:nvSpPr>
          <p:cNvPr id="3" name="Content Placeholder 2">
            <a:extLst>
              <a:ext uri="{FF2B5EF4-FFF2-40B4-BE49-F238E27FC236}">
                <a16:creationId xmlns:a16="http://schemas.microsoft.com/office/drawing/2014/main" id="{CEEE3967-5931-4678-811B-C8B43E27CAD1}"/>
              </a:ext>
            </a:extLst>
          </p:cNvPr>
          <p:cNvSpPr>
            <a:spLocks noGrp="1"/>
          </p:cNvSpPr>
          <p:nvPr>
            <p:ph idx="1"/>
          </p:nvPr>
        </p:nvSpPr>
        <p:spPr/>
        <p:txBody>
          <a:bodyPr/>
          <a:lstStyle/>
          <a:p>
            <a:r>
              <a:rPr lang="en-GB" dirty="0"/>
              <a:t>Specification drafting of multi-path fading requirements </a:t>
            </a:r>
          </a:p>
          <a:p>
            <a:pPr lvl="1"/>
            <a:r>
              <a:rPr lang="en-GB" dirty="0">
                <a:highlight>
                  <a:srgbClr val="00FF00"/>
                </a:highlight>
              </a:rPr>
              <a:t>Do not reopen this discussion and continue with last meeting’s agreement.</a:t>
            </a:r>
          </a:p>
        </p:txBody>
      </p:sp>
      <p:sp>
        <p:nvSpPr>
          <p:cNvPr id="4" name="Slide Number Placeholder 3">
            <a:extLst>
              <a:ext uri="{FF2B5EF4-FFF2-40B4-BE49-F238E27FC236}">
                <a16:creationId xmlns:a16="http://schemas.microsoft.com/office/drawing/2014/main" id="{6FF9CB6D-3A44-4097-BF38-9D1549EB49AA}"/>
              </a:ext>
            </a:extLst>
          </p:cNvPr>
          <p:cNvSpPr>
            <a:spLocks noGrp="1"/>
          </p:cNvSpPr>
          <p:nvPr>
            <p:ph type="sldNum" sz="quarter" idx="12"/>
          </p:nvPr>
        </p:nvSpPr>
        <p:spPr/>
        <p:txBody>
          <a:bodyPr/>
          <a:lstStyle/>
          <a:p>
            <a:fld id="{0C913308-F349-4B6D-A68A-DD1791B4A57B}" type="slidenum">
              <a:rPr lang="zh-CN" altLang="en-US" smtClean="0"/>
              <a:t>3</a:t>
            </a:fld>
            <a:endParaRPr lang="zh-CN" altLang="en-US"/>
          </a:p>
        </p:txBody>
      </p:sp>
    </p:spTree>
    <p:extLst>
      <p:ext uri="{BB962C8B-B14F-4D97-AF65-F5344CB8AC3E}">
        <p14:creationId xmlns:p14="http://schemas.microsoft.com/office/powerpoint/2010/main" val="3723471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5AF4-9E72-4866-90B9-1FCB542CB3DC}"/>
              </a:ext>
            </a:extLst>
          </p:cNvPr>
          <p:cNvSpPr>
            <a:spLocks noGrp="1"/>
          </p:cNvSpPr>
          <p:nvPr>
            <p:ph type="title"/>
          </p:nvPr>
        </p:nvSpPr>
        <p:spPr/>
        <p:txBody>
          <a:bodyPr>
            <a:normAutofit/>
          </a:bodyPr>
          <a:lstStyle/>
          <a:p>
            <a:r>
              <a:rPr lang="en-GB" dirty="0"/>
              <a:t>PRACH</a:t>
            </a:r>
          </a:p>
        </p:txBody>
      </p:sp>
      <p:sp>
        <p:nvSpPr>
          <p:cNvPr id="3" name="Content Placeholder 2">
            <a:extLst>
              <a:ext uri="{FF2B5EF4-FFF2-40B4-BE49-F238E27FC236}">
                <a16:creationId xmlns:a16="http://schemas.microsoft.com/office/drawing/2014/main" id="{2235DBF7-E55E-4B31-89B5-C53236D71351}"/>
              </a:ext>
            </a:extLst>
          </p:cNvPr>
          <p:cNvSpPr>
            <a:spLocks noGrp="1"/>
          </p:cNvSpPr>
          <p:nvPr>
            <p:ph idx="1"/>
          </p:nvPr>
        </p:nvSpPr>
        <p:spPr/>
        <p:txBody>
          <a:bodyPr>
            <a:normAutofit fontScale="62500" lnSpcReduction="20000"/>
          </a:bodyPr>
          <a:lstStyle/>
          <a:p>
            <a:r>
              <a:rPr lang="en-GB" dirty="0"/>
              <a:t>Capturing carrier frequency for PRACH restricted set type B in the simulation summary</a:t>
            </a:r>
          </a:p>
          <a:p>
            <a:pPr lvl="1"/>
            <a:r>
              <a:rPr lang="en-GB" dirty="0">
                <a:highlight>
                  <a:srgbClr val="00FF00"/>
                </a:highlight>
              </a:rPr>
              <a:t>Change the carrier frequency for PRACH restricted set type B in the simulation summary template to be 3.6GHz.</a:t>
            </a:r>
          </a:p>
          <a:p>
            <a:endParaRPr lang="en-GB" dirty="0"/>
          </a:p>
          <a:p>
            <a:r>
              <a:rPr lang="en-GB" dirty="0"/>
              <a:t>Capturing PRACH restricted set applicability rules in specifications</a:t>
            </a:r>
          </a:p>
          <a:p>
            <a:pPr lvl="1" hangingPunct="0"/>
            <a:r>
              <a:rPr lang="en-GB" dirty="0"/>
              <a:t>Option 1: Leave the applicability rules for PRACH tests with restricted set configurations in the section of PRACH applicability rules; the rule is only for restricted sets so there is an implicit distinction to only apply to HST scenarios.</a:t>
            </a:r>
          </a:p>
          <a:p>
            <a:pPr lvl="1" hangingPunct="0"/>
            <a:r>
              <a:rPr lang="en-GB" dirty="0"/>
              <a:t>Option 2: Move the applicability rules for PRACH tests with restricted set configurations to a new section called “8.1.2.5 Applicability of PRACH for high speed train performance requirements”, to maintain a consistent specification structure.</a:t>
            </a:r>
          </a:p>
          <a:p>
            <a:pPr lvl="1" hangingPunct="0"/>
            <a:r>
              <a:rPr lang="en-GB" dirty="0"/>
              <a:t>Option 3: The current title “8.1.2.3.4 Applicability of requirements for different restricted set types of long PRACH format 0” can be changed to “8.1.2.3.4 Applicability of requirements for different restricted set types of long PRACH format 0 for high speed train”</a:t>
            </a:r>
          </a:p>
          <a:p>
            <a:pPr marL="0" indent="0">
              <a:buNone/>
            </a:pPr>
            <a:endParaRPr lang="en-GB" dirty="0"/>
          </a:p>
        </p:txBody>
      </p:sp>
      <p:sp>
        <p:nvSpPr>
          <p:cNvPr id="4" name="Slide Number Placeholder 3">
            <a:extLst>
              <a:ext uri="{FF2B5EF4-FFF2-40B4-BE49-F238E27FC236}">
                <a16:creationId xmlns:a16="http://schemas.microsoft.com/office/drawing/2014/main" id="{32495609-C98A-4065-A010-AA42E57D8120}"/>
              </a:ext>
            </a:extLst>
          </p:cNvPr>
          <p:cNvSpPr>
            <a:spLocks noGrp="1"/>
          </p:cNvSpPr>
          <p:nvPr>
            <p:ph type="sldNum" sz="quarter" idx="12"/>
          </p:nvPr>
        </p:nvSpPr>
        <p:spPr/>
        <p:txBody>
          <a:bodyPr/>
          <a:lstStyle/>
          <a:p>
            <a:fld id="{0C913308-F349-4B6D-A68A-DD1791B4A57B}" type="slidenum">
              <a:rPr lang="zh-CN" altLang="en-US" smtClean="0"/>
              <a:t>4</a:t>
            </a:fld>
            <a:endParaRPr lang="zh-CN" altLang="en-US"/>
          </a:p>
        </p:txBody>
      </p:sp>
    </p:spTree>
    <p:extLst>
      <p:ext uri="{BB962C8B-B14F-4D97-AF65-F5344CB8AC3E}">
        <p14:creationId xmlns:p14="http://schemas.microsoft.com/office/powerpoint/2010/main" val="83911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5AF4-9E72-4866-90B9-1FCB542CB3DC}"/>
              </a:ext>
            </a:extLst>
          </p:cNvPr>
          <p:cNvSpPr>
            <a:spLocks noGrp="1"/>
          </p:cNvSpPr>
          <p:nvPr>
            <p:ph type="title"/>
          </p:nvPr>
        </p:nvSpPr>
        <p:spPr/>
        <p:txBody>
          <a:bodyPr>
            <a:normAutofit/>
          </a:bodyPr>
          <a:lstStyle/>
          <a:p>
            <a:r>
              <a:rPr lang="en-GB" dirty="0"/>
              <a:t>UL TA</a:t>
            </a:r>
          </a:p>
        </p:txBody>
      </p:sp>
      <p:sp>
        <p:nvSpPr>
          <p:cNvPr id="3" name="Content Placeholder 2">
            <a:extLst>
              <a:ext uri="{FF2B5EF4-FFF2-40B4-BE49-F238E27FC236}">
                <a16:creationId xmlns:a16="http://schemas.microsoft.com/office/drawing/2014/main" id="{2235DBF7-E55E-4B31-89B5-C53236D71351}"/>
              </a:ext>
            </a:extLst>
          </p:cNvPr>
          <p:cNvSpPr>
            <a:spLocks noGrp="1"/>
          </p:cNvSpPr>
          <p:nvPr>
            <p:ph idx="1"/>
          </p:nvPr>
        </p:nvSpPr>
        <p:spPr/>
        <p:txBody>
          <a:bodyPr>
            <a:normAutofit fontScale="85000" lnSpcReduction="20000"/>
          </a:bodyPr>
          <a:lstStyle/>
          <a:p>
            <a:r>
              <a:rPr lang="en-GB" dirty="0"/>
              <a:t>Scaling Doppler spread with SCS</a:t>
            </a:r>
          </a:p>
          <a:p>
            <a:pPr lvl="1" hangingPunct="0"/>
            <a:r>
              <a:rPr lang="en-GB" dirty="0">
                <a:highlight>
                  <a:srgbClr val="00FF00"/>
                </a:highlight>
              </a:rPr>
              <a:t>Do not change the current Doppler spread parameters of scenario X.</a:t>
            </a:r>
          </a:p>
          <a:p>
            <a:pPr hangingPunct="0"/>
            <a:endParaRPr lang="en-GB" dirty="0"/>
          </a:p>
          <a:p>
            <a:pPr hangingPunct="0"/>
            <a:r>
              <a:rPr lang="en-GB" dirty="0"/>
              <a:t>Applicability rules for SCS/CBW combinations</a:t>
            </a:r>
          </a:p>
          <a:p>
            <a:pPr lvl="1" hangingPunct="0"/>
            <a:r>
              <a:rPr lang="en-GB" dirty="0">
                <a:highlight>
                  <a:srgbClr val="00FF00"/>
                </a:highlight>
              </a:rPr>
              <a:t>Re-use non-HST PUSCH applicability rules.</a:t>
            </a:r>
          </a:p>
          <a:p>
            <a:endParaRPr lang="en-GB" dirty="0"/>
          </a:p>
          <a:p>
            <a:r>
              <a:rPr lang="en-GB" dirty="0"/>
              <a:t>Scenario X requirements </a:t>
            </a:r>
            <a:r>
              <a:rPr lang="en-GB" dirty="0" err="1"/>
              <a:t>w.r.t.</a:t>
            </a:r>
            <a:r>
              <a:rPr lang="en-GB" dirty="0"/>
              <a:t> SCS/CBW combinations</a:t>
            </a:r>
          </a:p>
          <a:p>
            <a:pPr lvl="1" hangingPunct="0"/>
            <a:r>
              <a:rPr lang="en-GB" dirty="0"/>
              <a:t>Option 1: Have requirements for</a:t>
            </a:r>
          </a:p>
          <a:p>
            <a:pPr lvl="2" hangingPunct="0"/>
            <a:r>
              <a:rPr lang="en-GB" dirty="0"/>
              <a:t>15kHz: 10MHz/5MHz; 30kHz: 40MHz/10MHz</a:t>
            </a:r>
          </a:p>
          <a:p>
            <a:pPr lvl="1" hangingPunct="0"/>
            <a:r>
              <a:rPr lang="en-GB" dirty="0"/>
              <a:t>Option 2: Have requirements for</a:t>
            </a:r>
          </a:p>
          <a:p>
            <a:pPr lvl="2" hangingPunct="0"/>
            <a:r>
              <a:rPr lang="en-GB" dirty="0"/>
              <a:t>15kHz: 5MHz; 30kHz: 10MHz</a:t>
            </a:r>
          </a:p>
        </p:txBody>
      </p:sp>
      <p:sp>
        <p:nvSpPr>
          <p:cNvPr id="4" name="Slide Number Placeholder 3">
            <a:extLst>
              <a:ext uri="{FF2B5EF4-FFF2-40B4-BE49-F238E27FC236}">
                <a16:creationId xmlns:a16="http://schemas.microsoft.com/office/drawing/2014/main" id="{32495609-C98A-4065-A010-AA42E57D8120}"/>
              </a:ext>
            </a:extLst>
          </p:cNvPr>
          <p:cNvSpPr>
            <a:spLocks noGrp="1"/>
          </p:cNvSpPr>
          <p:nvPr>
            <p:ph type="sldNum" sz="quarter" idx="12"/>
          </p:nvPr>
        </p:nvSpPr>
        <p:spPr/>
        <p:txBody>
          <a:bodyPr/>
          <a:lstStyle/>
          <a:p>
            <a:fld id="{0C913308-F349-4B6D-A68A-DD1791B4A57B}" type="slidenum">
              <a:rPr lang="zh-CN" altLang="en-US" smtClean="0"/>
              <a:t>5</a:t>
            </a:fld>
            <a:endParaRPr lang="zh-CN" altLang="en-US" dirty="0"/>
          </a:p>
        </p:txBody>
      </p:sp>
    </p:spTree>
    <p:extLst>
      <p:ext uri="{BB962C8B-B14F-4D97-AF65-F5344CB8AC3E}">
        <p14:creationId xmlns:p14="http://schemas.microsoft.com/office/powerpoint/2010/main" val="1446073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5AF4-9E72-4866-90B9-1FCB542CB3DC}"/>
              </a:ext>
            </a:extLst>
          </p:cNvPr>
          <p:cNvSpPr>
            <a:spLocks noGrp="1"/>
          </p:cNvSpPr>
          <p:nvPr>
            <p:ph type="title"/>
          </p:nvPr>
        </p:nvSpPr>
        <p:spPr/>
        <p:txBody>
          <a:bodyPr>
            <a:normAutofit/>
          </a:bodyPr>
          <a:lstStyle/>
          <a:p>
            <a:r>
              <a:rPr lang="en-GB" dirty="0"/>
              <a:t>UL TA</a:t>
            </a:r>
          </a:p>
        </p:txBody>
      </p:sp>
      <p:sp>
        <p:nvSpPr>
          <p:cNvPr id="3" name="Content Placeholder 2">
            <a:extLst>
              <a:ext uri="{FF2B5EF4-FFF2-40B4-BE49-F238E27FC236}">
                <a16:creationId xmlns:a16="http://schemas.microsoft.com/office/drawing/2014/main" id="{2235DBF7-E55E-4B31-89B5-C53236D71351}"/>
              </a:ext>
            </a:extLst>
          </p:cNvPr>
          <p:cNvSpPr>
            <a:spLocks noGrp="1"/>
          </p:cNvSpPr>
          <p:nvPr>
            <p:ph idx="1"/>
          </p:nvPr>
        </p:nvSpPr>
        <p:spPr/>
        <p:txBody>
          <a:bodyPr>
            <a:normAutofit/>
          </a:bodyPr>
          <a:lstStyle/>
          <a:p>
            <a:r>
              <a:rPr lang="en-GB" dirty="0"/>
              <a:t>Applicability rule text for implicit test passing</a:t>
            </a:r>
          </a:p>
          <a:p>
            <a:pPr lvl="1"/>
            <a:r>
              <a:rPr lang="en-GB" dirty="0">
                <a:highlight>
                  <a:srgbClr val="FFFF00"/>
                </a:highlight>
              </a:rPr>
              <a:t>“Unless otherwise stated, the tests for UL timing adjustment for scenario Y and scenario Z shall apply only if high speed train is declared to be supported (see D.109 in table 4.6-1). A BS that passes the tests for scenario Y or scenario Z, can also consider the tests for scenario X passed.”</a:t>
            </a:r>
          </a:p>
          <a:p>
            <a:endParaRPr lang="en-GB" dirty="0"/>
          </a:p>
        </p:txBody>
      </p:sp>
      <p:sp>
        <p:nvSpPr>
          <p:cNvPr id="4" name="Slide Number Placeholder 3">
            <a:extLst>
              <a:ext uri="{FF2B5EF4-FFF2-40B4-BE49-F238E27FC236}">
                <a16:creationId xmlns:a16="http://schemas.microsoft.com/office/drawing/2014/main" id="{32495609-C98A-4065-A010-AA42E57D8120}"/>
              </a:ext>
            </a:extLst>
          </p:cNvPr>
          <p:cNvSpPr>
            <a:spLocks noGrp="1"/>
          </p:cNvSpPr>
          <p:nvPr>
            <p:ph type="sldNum" sz="quarter" idx="12"/>
          </p:nvPr>
        </p:nvSpPr>
        <p:spPr/>
        <p:txBody>
          <a:bodyPr/>
          <a:lstStyle/>
          <a:p>
            <a:fld id="{0C913308-F349-4B6D-A68A-DD1791B4A57B}" type="slidenum">
              <a:rPr lang="zh-CN" altLang="en-US" smtClean="0"/>
              <a:t>6</a:t>
            </a:fld>
            <a:endParaRPr lang="zh-CN" altLang="en-US" dirty="0"/>
          </a:p>
        </p:txBody>
      </p:sp>
    </p:spTree>
    <p:extLst>
      <p:ext uri="{BB962C8B-B14F-4D97-AF65-F5344CB8AC3E}">
        <p14:creationId xmlns:p14="http://schemas.microsoft.com/office/powerpoint/2010/main" val="387066057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34c87397-5fc1-491e-85e7-d6110dbe9cbd" ContentTypeId="0x0101" PreviousValue="false"/>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971879893FE30B4793122FCA8F4D6B50" ma:contentTypeVersion="13" ma:contentTypeDescription="Create a new document." ma:contentTypeScope="" ma:versionID="7885393964e1b9b893c9ec92d5e32bb5">
  <xsd:schema xmlns:xsd="http://www.w3.org/2001/XMLSchema" xmlns:xs="http://www.w3.org/2001/XMLSchema" xmlns:p="http://schemas.microsoft.com/office/2006/metadata/properties" xmlns:ns3="71c5aaf6-e6ce-465b-b873-5148d2a4c105" xmlns:ns4="000459d3-9bdf-4161-9c93-492473c3995e" xmlns:ns5="5d90a6a8-9e9e-4ef5-9829-7373fb615be0" targetNamespace="http://schemas.microsoft.com/office/2006/metadata/properties" ma:root="true" ma:fieldsID="36de3d1e9c0c1f02a1322ba69b75a93f" ns3:_="" ns4:_="" ns5:_="">
    <xsd:import namespace="71c5aaf6-e6ce-465b-b873-5148d2a4c105"/>
    <xsd:import namespace="000459d3-9bdf-4161-9c93-492473c3995e"/>
    <xsd:import namespace="5d90a6a8-9e9e-4ef5-9829-7373fb615be0"/>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5:SharedWithUsers" minOccurs="0"/>
                <xsd:element ref="ns5:SharedWithDetails" minOccurs="0"/>
                <xsd:element ref="ns5:SharingHintHash"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00459d3-9bdf-4161-9c93-492473c3995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a6a8-9e9e-4ef5-9829-7373fb615be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4F718B-26AC-42F8-BDE7-2C733DA6858A}">
  <ds:schemaRefs>
    <ds:schemaRef ds:uri="Microsoft.SharePoint.Taxonomy.ContentTypeSync"/>
  </ds:schemaRefs>
</ds:datastoreItem>
</file>

<file path=customXml/itemProps2.xml><?xml version="1.0" encoding="utf-8"?>
<ds:datastoreItem xmlns:ds="http://schemas.openxmlformats.org/officeDocument/2006/customXml" ds:itemID="{0DA5F6A8-6904-4B7F-A421-2E18D0E85949}">
  <ds:schemaRefs>
    <ds:schemaRef ds:uri="http://schemas.microsoft.com/sharepoint/events"/>
  </ds:schemaRefs>
</ds:datastoreItem>
</file>

<file path=customXml/itemProps3.xml><?xml version="1.0" encoding="utf-8"?>
<ds:datastoreItem xmlns:ds="http://schemas.openxmlformats.org/officeDocument/2006/customXml" ds:itemID="{FA5E6F13-496E-4284-8C07-0286487C8F08}">
  <ds:schemaRefs>
    <ds:schemaRef ds:uri="http://schemas.microsoft.com/sharepoint/v3/contenttype/forms"/>
  </ds:schemaRefs>
</ds:datastoreItem>
</file>

<file path=customXml/itemProps4.xml><?xml version="1.0" encoding="utf-8"?>
<ds:datastoreItem xmlns:ds="http://schemas.openxmlformats.org/officeDocument/2006/customXml" ds:itemID="{B09FE0A6-A20A-477E-92FA-14D143281CE5}">
  <ds:schemaRefs>
    <ds:schemaRef ds:uri="http://schemas.microsoft.com/office/2006/metadata/properties"/>
    <ds:schemaRef ds:uri="http://schemas.microsoft.com/office/infopath/2007/PartnerControls"/>
    <ds:schemaRef ds:uri="71c5aaf6-e6ce-465b-b873-5148d2a4c105"/>
  </ds:schemaRefs>
</ds:datastoreItem>
</file>

<file path=customXml/itemProps5.xml><?xml version="1.0" encoding="utf-8"?>
<ds:datastoreItem xmlns:ds="http://schemas.openxmlformats.org/officeDocument/2006/customXml" ds:itemID="{FDD512FE-C155-4E0D-AE02-E978DB4902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000459d3-9bdf-4161-9c93-492473c3995e"/>
    <ds:schemaRef ds:uri="5d90a6a8-9e9e-4ef5-9829-7373fb615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6466</TotalTime>
  <Words>656</Words>
  <Application>Microsoft Office PowerPoint</Application>
  <PresentationFormat>On-screen Show (4:3)</PresentationFormat>
  <Paragraphs>65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 Unicode MS</vt:lpstr>
      <vt:lpstr>Calibri</vt:lpstr>
      <vt:lpstr>Office 主题</vt:lpstr>
      <vt:lpstr>WF on Rel-16 NR HST BS demodulation requirements</vt:lpstr>
      <vt:lpstr>Background</vt:lpstr>
      <vt:lpstr>PUSCH</vt:lpstr>
      <vt:lpstr>PRACH</vt:lpstr>
      <vt:lpstr>UL TA</vt:lpstr>
      <vt:lpstr>UL 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switching period between two FR1 uplink carriers</dc:title>
  <dc:creator>Yang Shan</dc:creator>
  <cp:lastModifiedBy>Mueller, Axel (Nokia - FR/Paris-Saclay)</cp:lastModifiedBy>
  <cp:revision>425</cp:revision>
  <dcterms:created xsi:type="dcterms:W3CDTF">2019-09-05T02:26:38Z</dcterms:created>
  <dcterms:modified xsi:type="dcterms:W3CDTF">2020-11-10T15:21:25Z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(2)9nmzNnROtrku6He4mdY/julwhlxNynOxXmbnjEw11A3V08GeRbsrKdJfHt8aYO2Oj2o3vzqs
Z5DTKFwKTqJHVYIlONoykCVAYmJn0CJCXqon+7XBdGYTOTaMnjglyceGGk05kFoUWYvtKHHp
1ZBvRjsZuovfmcBq+2z1cFO9AxxnYU1QDvEUrHKcEEnicISrZ9GjrM2RSGAe6lOMlGKHbrdU
xCZqLN4L2MEuF4Qalr</vt:lpwstr>
  </property>
  <property fmtid="{D5CDD505-2E9C-101B-9397-08002B2CF9AE}" pid="3" name="_2015_ms_pID_7253431">
    <vt:lpwstr>UQzA3bcRhbAiK7biMtIKEXT8tWwLIqAsgeldD+EkkGiWlOexQ1SbUk
TCqfqQqpTtJHFLvBJ7Y8w4MorGSKdeZbMq46FFbQG5eLwjCk21qRmI23JiFWHueRmeW7L7Mr
/J/n4qJEjJ11YZ4M6m8xs+buQjNryPlFzNFoJ7lwcgz6+31NjKKTkROVy9276a7wQDI=</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1582507889</vt:lpwstr>
  </property>
  <property fmtid="{D5CDD505-2E9C-101B-9397-08002B2CF9AE}" pid="8" name="ContentTypeId">
    <vt:lpwstr>0x010100971879893FE30B4793122FCA8F4D6B50</vt:lpwstr>
  </property>
</Properties>
</file>