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2" r:id="rId4"/>
    <p:sldId id="263" r:id="rId5"/>
    <p:sldId id="277" r:id="rId6"/>
    <p:sldId id="276" r:id="rId7"/>
    <p:sldId id="272" r:id="rId8"/>
    <p:sldId id="270" r:id="rId9"/>
    <p:sldId id="273" r:id="rId10"/>
    <p:sldId id="269" r:id="rId11"/>
    <p:sldId id="274" r:id="rId12"/>
    <p:sldId id="264" r:id="rId13"/>
    <p:sldId id="266"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client id="{55F776B0-0AC7-45AE-841B-72EEBB824763}" v="20" dt="2020-11-11T23:27:05.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7471" autoAdjust="0"/>
  </p:normalViewPr>
  <p:slideViewPr>
    <p:cSldViewPr snapToGrid="0">
      <p:cViewPr varScale="1">
        <p:scale>
          <a:sx n="96" d="100"/>
          <a:sy n="96" d="100"/>
        </p:scale>
        <p:origin x="-95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55F776B0-0AC7-45AE-841B-72EEBB824763}"/>
    <pc:docChg chg="undo redo custSel addSld delSld modSld sldOrd">
      <pc:chgData name="Pierpaolo Vallese" userId="9d40751d-2970-4d75-8980-49e71b4b16e9" providerId="ADAL" clId="{55F776B0-0AC7-45AE-841B-72EEBB824763}" dt="2020-11-11T23:27:15.672" v="216" actId="6549"/>
      <pc:docMkLst>
        <pc:docMk/>
      </pc:docMkLst>
      <pc:sldChg chg="modSp">
        <pc:chgData name="Pierpaolo Vallese" userId="9d40751d-2970-4d75-8980-49e71b4b16e9" providerId="ADAL" clId="{55F776B0-0AC7-45AE-841B-72EEBB824763}" dt="2020-11-11T21:32:55.925" v="0" actId="108"/>
        <pc:sldMkLst>
          <pc:docMk/>
          <pc:sldMk cId="3948923524" sldId="258"/>
        </pc:sldMkLst>
        <pc:spChg chg="mod">
          <ac:chgData name="Pierpaolo Vallese" userId="9d40751d-2970-4d75-8980-49e71b4b16e9" providerId="ADAL" clId="{55F776B0-0AC7-45AE-841B-72EEBB824763}" dt="2020-11-11T21:32:55.925" v="0" actId="108"/>
          <ac:spMkLst>
            <pc:docMk/>
            <pc:sldMk cId="3948923524" sldId="258"/>
            <ac:spMk id="3" creationId="{AAA6DB4A-7548-4D70-A599-53F7F4745E61}"/>
          </ac:spMkLst>
        </pc:spChg>
      </pc:sldChg>
      <pc:sldChg chg="modSp">
        <pc:chgData name="Pierpaolo Vallese" userId="9d40751d-2970-4d75-8980-49e71b4b16e9" providerId="ADAL" clId="{55F776B0-0AC7-45AE-841B-72EEBB824763}" dt="2020-11-11T23:27:07.330" v="214" actId="20577"/>
        <pc:sldMkLst>
          <pc:docMk/>
          <pc:sldMk cId="3705396267" sldId="263"/>
        </pc:sldMkLst>
        <pc:spChg chg="mod">
          <ac:chgData name="Pierpaolo Vallese" userId="9d40751d-2970-4d75-8980-49e71b4b16e9" providerId="ADAL" clId="{55F776B0-0AC7-45AE-841B-72EEBB824763}" dt="2020-11-11T23:27:07.330" v="214" actId="20577"/>
          <ac:spMkLst>
            <pc:docMk/>
            <pc:sldMk cId="3705396267" sldId="263"/>
            <ac:spMk id="3" creationId="{AAA6DB4A-7548-4D70-A599-53F7F4745E61}"/>
          </ac:spMkLst>
        </pc:spChg>
      </pc:sldChg>
      <pc:sldChg chg="modSp">
        <pc:chgData name="Pierpaolo Vallese" userId="9d40751d-2970-4d75-8980-49e71b4b16e9" providerId="ADAL" clId="{55F776B0-0AC7-45AE-841B-72EEBB824763}" dt="2020-11-11T21:35:25.171" v="65" actId="108"/>
        <pc:sldMkLst>
          <pc:docMk/>
          <pc:sldMk cId="1437571323" sldId="264"/>
        </pc:sldMkLst>
        <pc:spChg chg="mod">
          <ac:chgData name="Pierpaolo Vallese" userId="9d40751d-2970-4d75-8980-49e71b4b16e9" providerId="ADAL" clId="{55F776B0-0AC7-45AE-841B-72EEBB824763}" dt="2020-11-11T21:35:25.171" v="65" actId="108"/>
          <ac:spMkLst>
            <pc:docMk/>
            <pc:sldMk cId="1437571323" sldId="264"/>
            <ac:spMk id="3" creationId="{AAA6DB4A-7548-4D70-A599-53F7F4745E61}"/>
          </ac:spMkLst>
        </pc:spChg>
      </pc:sldChg>
      <pc:sldChg chg="modSp ord">
        <pc:chgData name="Pierpaolo Vallese" userId="9d40751d-2970-4d75-8980-49e71b4b16e9" providerId="ADAL" clId="{55F776B0-0AC7-45AE-841B-72EEBB824763}" dt="2020-11-11T21:57:00.244" v="66" actId="20577"/>
        <pc:sldMkLst>
          <pc:docMk/>
          <pc:sldMk cId="1116615359" sldId="269"/>
        </pc:sldMkLst>
        <pc:spChg chg="mod">
          <ac:chgData name="Pierpaolo Vallese" userId="9d40751d-2970-4d75-8980-49e71b4b16e9" providerId="ADAL" clId="{55F776B0-0AC7-45AE-841B-72EEBB824763}" dt="2020-11-11T21:57:00.244" v="66" actId="20577"/>
          <ac:spMkLst>
            <pc:docMk/>
            <pc:sldMk cId="1116615359" sldId="269"/>
            <ac:spMk id="3" creationId="{AAA6DB4A-7548-4D70-A599-53F7F4745E61}"/>
          </ac:spMkLst>
        </pc:spChg>
      </pc:sldChg>
      <pc:sldChg chg="modSp">
        <pc:chgData name="Pierpaolo Vallese" userId="9d40751d-2970-4d75-8980-49e71b4b16e9" providerId="ADAL" clId="{55F776B0-0AC7-45AE-841B-72EEBB824763}" dt="2020-11-11T22:09:08.681" v="199" actId="20577"/>
        <pc:sldMkLst>
          <pc:docMk/>
          <pc:sldMk cId="1653162797" sldId="270"/>
        </pc:sldMkLst>
        <pc:spChg chg="mod">
          <ac:chgData name="Pierpaolo Vallese" userId="9d40751d-2970-4d75-8980-49e71b4b16e9" providerId="ADAL" clId="{55F776B0-0AC7-45AE-841B-72EEBB824763}" dt="2020-11-11T21:33:15.577" v="1"/>
          <ac:spMkLst>
            <pc:docMk/>
            <pc:sldMk cId="1653162797" sldId="270"/>
            <ac:spMk id="2" creationId="{335209D4-F074-4045-9E02-3B6451F90919}"/>
          </ac:spMkLst>
        </pc:spChg>
        <pc:spChg chg="mod">
          <ac:chgData name="Pierpaolo Vallese" userId="9d40751d-2970-4d75-8980-49e71b4b16e9" providerId="ADAL" clId="{55F776B0-0AC7-45AE-841B-72EEBB824763}" dt="2020-11-11T22:09:08.681" v="199" actId="20577"/>
          <ac:spMkLst>
            <pc:docMk/>
            <pc:sldMk cId="1653162797" sldId="270"/>
            <ac:spMk id="3" creationId="{AAA6DB4A-7548-4D70-A599-53F7F4745E61}"/>
          </ac:spMkLst>
        </pc:spChg>
      </pc:sldChg>
      <pc:sldChg chg="modSp">
        <pc:chgData name="Pierpaolo Vallese" userId="9d40751d-2970-4d75-8980-49e71b4b16e9" providerId="ADAL" clId="{55F776B0-0AC7-45AE-841B-72EEBB824763}" dt="2020-11-11T21:34:03.283" v="18" actId="20577"/>
        <pc:sldMkLst>
          <pc:docMk/>
          <pc:sldMk cId="804541199" sldId="272"/>
        </pc:sldMkLst>
        <pc:spChg chg="mod">
          <ac:chgData name="Pierpaolo Vallese" userId="9d40751d-2970-4d75-8980-49e71b4b16e9" providerId="ADAL" clId="{55F776B0-0AC7-45AE-841B-72EEBB824763}" dt="2020-11-11T21:34:03.283" v="18" actId="20577"/>
          <ac:spMkLst>
            <pc:docMk/>
            <pc:sldMk cId="804541199" sldId="272"/>
            <ac:spMk id="3" creationId="{AAA6DB4A-7548-4D70-A599-53F7F4745E61}"/>
          </ac:spMkLst>
        </pc:spChg>
      </pc:sldChg>
      <pc:sldChg chg="modSp ord">
        <pc:chgData name="Pierpaolo Vallese" userId="9d40751d-2970-4d75-8980-49e71b4b16e9" providerId="ADAL" clId="{55F776B0-0AC7-45AE-841B-72EEBB824763}" dt="2020-11-11T21:35:11.774" v="63" actId="20577"/>
        <pc:sldMkLst>
          <pc:docMk/>
          <pc:sldMk cId="420685380" sldId="273"/>
        </pc:sldMkLst>
        <pc:spChg chg="mod">
          <ac:chgData name="Pierpaolo Vallese" userId="9d40751d-2970-4d75-8980-49e71b4b16e9" providerId="ADAL" clId="{55F776B0-0AC7-45AE-841B-72EEBB824763}" dt="2020-11-11T21:34:45.451" v="26"/>
          <ac:spMkLst>
            <pc:docMk/>
            <pc:sldMk cId="420685380" sldId="273"/>
            <ac:spMk id="2" creationId="{335209D4-F074-4045-9E02-3B6451F90919}"/>
          </ac:spMkLst>
        </pc:spChg>
        <pc:spChg chg="mod">
          <ac:chgData name="Pierpaolo Vallese" userId="9d40751d-2970-4d75-8980-49e71b4b16e9" providerId="ADAL" clId="{55F776B0-0AC7-45AE-841B-72EEBB824763}" dt="2020-11-11T21:35:11.774" v="63" actId="20577"/>
          <ac:spMkLst>
            <pc:docMk/>
            <pc:sldMk cId="420685380" sldId="273"/>
            <ac:spMk id="3" creationId="{AAA6DB4A-7548-4D70-A599-53F7F4745E61}"/>
          </ac:spMkLst>
        </pc:spChg>
      </pc:sldChg>
      <pc:sldChg chg="modSp del">
        <pc:chgData name="Pierpaolo Vallese" userId="9d40751d-2970-4d75-8980-49e71b4b16e9" providerId="ADAL" clId="{55F776B0-0AC7-45AE-841B-72EEBB824763}" dt="2020-11-11T23:01:19.395" v="203" actId="2696"/>
        <pc:sldMkLst>
          <pc:docMk/>
          <pc:sldMk cId="609023906" sldId="277"/>
        </pc:sldMkLst>
        <pc:spChg chg="mod">
          <ac:chgData name="Pierpaolo Vallese" userId="9d40751d-2970-4d75-8980-49e71b4b16e9" providerId="ADAL" clId="{55F776B0-0AC7-45AE-841B-72EEBB824763}" dt="2020-11-11T23:01:14.299" v="201"/>
          <ac:spMkLst>
            <pc:docMk/>
            <pc:sldMk cId="609023906" sldId="277"/>
            <ac:spMk id="3" creationId="{AAA6DB4A-7548-4D70-A599-53F7F4745E61}"/>
          </ac:spMkLst>
        </pc:spChg>
      </pc:sldChg>
      <pc:sldChg chg="modSp add">
        <pc:chgData name="Pierpaolo Vallese" userId="9d40751d-2970-4d75-8980-49e71b4b16e9" providerId="ADAL" clId="{55F776B0-0AC7-45AE-841B-72EEBB824763}" dt="2020-11-11T23:27:15.672" v="216" actId="6549"/>
        <pc:sldMkLst>
          <pc:docMk/>
          <pc:sldMk cId="838031677" sldId="277"/>
        </pc:sldMkLst>
        <pc:spChg chg="mod">
          <ac:chgData name="Pierpaolo Vallese" userId="9d40751d-2970-4d75-8980-49e71b4b16e9" providerId="ADAL" clId="{55F776B0-0AC7-45AE-841B-72EEBB824763}" dt="2020-11-11T23:27:15.672" v="216" actId="6549"/>
          <ac:spMkLst>
            <pc:docMk/>
            <pc:sldMk cId="838031677" sldId="277"/>
            <ac:spMk id="3" creationId="{AAA6DB4A-7548-4D70-A599-53F7F4745E61}"/>
          </ac:spMkLst>
        </pc:spChg>
      </pc:sldChg>
    </pc:docChg>
  </pc:docChgLst>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1T15:11:53.784" v="2476" actId="20577"/>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1T15:11:53.784" v="2476" actId="20577"/>
        <pc:sldMkLst>
          <pc:docMk/>
          <pc:sldMk cId="3705396267" sldId="263"/>
        </pc:sldMkLst>
        <pc:spChg chg="mod">
          <ac:chgData name="Pierpaolo Vallese" userId="9d40751d-2970-4d75-8980-49e71b4b16e9" providerId="ADAL" clId="{0E7C5C2D-F6F7-45F3-9AA2-49AE57E60985}" dt="2020-11-11T15:11:53.784" v="2476"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1T13:26:57.585" v="2333"/>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1T13:26:57.585" v="2333"/>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1T13:24:32.758" v="2274"/>
        <pc:sldMkLst>
          <pc:docMk/>
          <pc:sldMk cId="3313172092" sldId="266"/>
        </pc:sldMkLst>
        <pc:spChg chg="mod">
          <ac:chgData name="Pierpaolo Vallese" userId="9d40751d-2970-4d75-8980-49e71b4b16e9" providerId="ADAL" clId="{0E7C5C2D-F6F7-45F3-9AA2-49AE57E60985}" dt="2020-11-11T13:24:32.758" v="2274"/>
          <ac:spMkLst>
            <pc:docMk/>
            <pc:sldMk cId="3313172092" sldId="266"/>
            <ac:spMk id="2" creationId="{335209D4-F074-4045-9E02-3B6451F90919}"/>
          </ac:spMkLst>
        </pc:spChg>
        <pc:spChg chg="mod">
          <ac:chgData name="Pierpaolo Vallese" userId="9d40751d-2970-4d75-8980-49e71b4b16e9" providerId="ADAL" clId="{0E7C5C2D-F6F7-45F3-9AA2-49AE57E60985}" dt="2020-11-11T13:23:01.735" v="225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1T13:24:35.371" v="2275"/>
        <pc:sldMkLst>
          <pc:docMk/>
          <pc:sldMk cId="3615390539" sldId="267"/>
        </pc:sldMkLst>
        <pc:spChg chg="mod">
          <ac:chgData name="Pierpaolo Vallese" userId="9d40751d-2970-4d75-8980-49e71b4b16e9" providerId="ADAL" clId="{0E7C5C2D-F6F7-45F3-9AA2-49AE57E60985}" dt="2020-11-11T13:24:35.371" v="2275"/>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1T13:26:21.179" v="2324" actId="33524"/>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1T13:26:21.179" v="2324" actId="33524"/>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addSp delSp modSp add">
        <pc:chgData name="Pierpaolo Vallese" userId="9d40751d-2970-4d75-8980-49e71b4b16e9" providerId="ADAL" clId="{0E7C5C2D-F6F7-45F3-9AA2-49AE57E60985}" dt="2020-11-11T13:22:10.972" v="2254" actId="20577"/>
        <pc:sldMkLst>
          <pc:docMk/>
          <pc:sldMk cId="1653162797" sldId="270"/>
        </pc:sldMkLst>
        <pc:spChg chg="mod">
          <ac:chgData name="Pierpaolo Vallese" userId="9d40751d-2970-4d75-8980-49e71b4b16e9" providerId="ADAL" clId="{0E7C5C2D-F6F7-45F3-9AA2-49AE57E60985}" dt="2020-11-11T13:22:10.972" v="2254" actId="20577"/>
          <ac:spMkLst>
            <pc:docMk/>
            <pc:sldMk cId="1653162797" sldId="270"/>
            <ac:spMk id="3" creationId="{AAA6DB4A-7548-4D70-A599-53F7F4745E61}"/>
          </ac:spMkLst>
        </pc:spChg>
        <pc:spChg chg="add del">
          <ac:chgData name="Pierpaolo Vallese" userId="9d40751d-2970-4d75-8980-49e71b4b16e9" providerId="ADAL" clId="{0E7C5C2D-F6F7-45F3-9AA2-49AE57E60985}" dt="2020-11-11T13:21:02.994" v="2189" actId="478"/>
          <ac:spMkLst>
            <pc:docMk/>
            <pc:sldMk cId="1653162797" sldId="270"/>
            <ac:spMk id="4" creationId="{0AC1AFE5-4DE9-4549-AE2D-9B1BE5CE0705}"/>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1T13:27:35.004" v="2341" actId="6549"/>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1T13:27:35.004" v="2341" actId="6549"/>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1T14:36:36.103" v="2401" actId="20577"/>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1T14:36:36.103" v="2401"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1T13:20:10.950" v="2177" actId="14734"/>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1T13:26:39.561" v="2332"/>
        <pc:sldMkLst>
          <pc:docMk/>
          <pc:sldMk cId="3673530047" sldId="275"/>
        </pc:sldMkLst>
        <pc:spChg chg="mod">
          <ac:chgData name="Pierpaolo Vallese" userId="9d40751d-2970-4d75-8980-49e71b4b16e9" providerId="ADAL" clId="{0E7C5C2D-F6F7-45F3-9AA2-49AE57E60985}" dt="2020-11-11T13:26:39.561" v="2332"/>
          <ac:spMkLst>
            <pc:docMk/>
            <pc:sldMk cId="3673530047" sldId="275"/>
            <ac:spMk id="2" creationId="{335209D4-F074-4045-9E02-3B6451F90919}"/>
          </ac:spMkLst>
        </pc:spChg>
        <pc:spChg chg="mod">
          <ac:chgData name="Pierpaolo Vallese" userId="9d40751d-2970-4d75-8980-49e71b4b16e9" providerId="ADAL" clId="{0E7C5C2D-F6F7-45F3-9AA2-49AE57E60985}" dt="2020-11-11T13:20:34.288" v="2179" actId="6549"/>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sldChg chg="modSp add">
        <pc:chgData name="Pierpaolo Vallese" userId="9d40751d-2970-4d75-8980-49e71b4b16e9" providerId="ADAL" clId="{0E7C5C2D-F6F7-45F3-9AA2-49AE57E60985}" dt="2020-11-11T13:17:21.225" v="2089" actId="6549"/>
        <pc:sldMkLst>
          <pc:docMk/>
          <pc:sldMk cId="1219410271" sldId="276"/>
        </pc:sldMkLst>
        <pc:spChg chg="mod">
          <ac:chgData name="Pierpaolo Vallese" userId="9d40751d-2970-4d75-8980-49e71b4b16e9" providerId="ADAL" clId="{0E7C5C2D-F6F7-45F3-9AA2-49AE57E60985}" dt="2020-11-11T13:17:21.225" v="2089" actId="6549"/>
          <ac:spMkLst>
            <pc:docMk/>
            <pc:sldMk cId="1219410271" sldId="276"/>
            <ac:spMk id="3" creationId="{AAA6DB4A-7548-4D70-A599-53F7F4745E61}"/>
          </ac:spMkLst>
        </pc:spChg>
      </pc:sldChg>
      <pc:sldChg chg="delSp modSp add">
        <pc:chgData name="Pierpaolo Vallese" userId="9d40751d-2970-4d75-8980-49e71b4b16e9" providerId="ADAL" clId="{0E7C5C2D-F6F7-45F3-9AA2-49AE57E60985}" dt="2020-11-11T13:20:59.367" v="2188" actId="6549"/>
        <pc:sldMkLst>
          <pc:docMk/>
          <pc:sldMk cId="609023906" sldId="277"/>
        </pc:sldMkLst>
        <pc:spChg chg="mod">
          <ac:chgData name="Pierpaolo Vallese" userId="9d40751d-2970-4d75-8980-49e71b4b16e9" providerId="ADAL" clId="{0E7C5C2D-F6F7-45F3-9AA2-49AE57E60985}" dt="2020-11-11T13:20:59.367" v="2188" actId="6549"/>
          <ac:spMkLst>
            <pc:docMk/>
            <pc:sldMk cId="609023906" sldId="277"/>
            <ac:spMk id="3" creationId="{AAA6DB4A-7548-4D70-A599-53F7F4745E61}"/>
          </ac:spMkLst>
        </pc:spChg>
        <pc:spChg chg="del mod">
          <ac:chgData name="Pierpaolo Vallese" userId="9d40751d-2970-4d75-8980-49e71b4b16e9" providerId="ADAL" clId="{0E7C5C2D-F6F7-45F3-9AA2-49AE57E60985}" dt="2020-11-11T13:20:55.842" v="2186"/>
          <ac:spMkLst>
            <pc:docMk/>
            <pc:sldMk cId="609023906" sldId="277"/>
            <ac:spMk id="4" creationId="{0AC1AFE5-4DE9-4549-AE2D-9B1BE5CE0705}"/>
          </ac:spMkLst>
        </pc:spChg>
      </pc:sldChg>
      <pc:sldChg chg="modSp add ord">
        <pc:chgData name="Pierpaolo Vallese" userId="9d40751d-2970-4d75-8980-49e71b4b16e9" providerId="ADAL" clId="{0E7C5C2D-F6F7-45F3-9AA2-49AE57E60985}" dt="2020-11-11T13:21:07.350" v="2191" actId="6549"/>
        <pc:sldMkLst>
          <pc:docMk/>
          <pc:sldMk cId="3999554316" sldId="278"/>
        </pc:sldMkLst>
        <pc:spChg chg="mod">
          <ac:chgData name="Pierpaolo Vallese" userId="9d40751d-2970-4d75-8980-49e71b4b16e9" providerId="ADAL" clId="{0E7C5C2D-F6F7-45F3-9AA2-49AE57E60985}" dt="2020-11-11T13:21:07.350" v="2191" actId="6549"/>
          <ac:spMkLst>
            <pc:docMk/>
            <pc:sldMk cId="3999554316" sldId="278"/>
            <ac:spMk id="3" creationId="{AAA6DB4A-7548-4D70-A599-53F7F4745E61}"/>
          </ac:spMkLst>
        </pc:spChg>
      </pc:sldChg>
      <pc:sldChg chg="modSp add del">
        <pc:chgData name="Pierpaolo Vallese" userId="9d40751d-2970-4d75-8980-49e71b4b16e9" providerId="ADAL" clId="{0E7C5C2D-F6F7-45F3-9AA2-49AE57E60985}" dt="2020-11-11T13:26:19.329" v="2322"/>
        <pc:sldMkLst>
          <pc:docMk/>
          <pc:sldMk cId="1122589818" sldId="279"/>
        </pc:sldMkLst>
        <pc:spChg chg="mod">
          <ac:chgData name="Pierpaolo Vallese" userId="9d40751d-2970-4d75-8980-49e71b4b16e9" providerId="ADAL" clId="{0E7C5C2D-F6F7-45F3-9AA2-49AE57E60985}" dt="2020-11-11T13:26:18.903" v="2321" actId="6549"/>
          <ac:spMkLst>
            <pc:docMk/>
            <pc:sldMk cId="1122589818" sldId="279"/>
            <ac:spMk id="3" creationId="{AAA6DB4A-7548-4D70-A599-53F7F4745E61}"/>
          </ac:spMkLst>
        </pc:spChg>
      </pc:sldChg>
      <pc:sldChg chg="modSp add del">
        <pc:chgData name="Pierpaolo Vallese" userId="9d40751d-2970-4d75-8980-49e71b4b16e9" providerId="ADAL" clId="{0E7C5C2D-F6F7-45F3-9AA2-49AE57E60985}" dt="2020-11-11T13:24:21.682" v="2273" actId="2696"/>
        <pc:sldMkLst>
          <pc:docMk/>
          <pc:sldMk cId="1377450891" sldId="279"/>
        </pc:sldMkLst>
        <pc:spChg chg="mod">
          <ac:chgData name="Pierpaolo Vallese" userId="9d40751d-2970-4d75-8980-49e71b4b16e9" providerId="ADAL" clId="{0E7C5C2D-F6F7-45F3-9AA2-49AE57E60985}" dt="2020-11-11T13:24:16.793" v="2272" actId="27636"/>
          <ac:spMkLst>
            <pc:docMk/>
            <pc:sldMk cId="1377450891" sldId="279"/>
            <ac:spMk id="3" creationId="{AAA6DB4A-7548-4D70-A599-53F7F4745E61}"/>
          </ac:spMkLst>
        </pc:spChg>
      </pc:sldChg>
      <pc:sldChg chg="add del">
        <pc:chgData name="Pierpaolo Vallese" userId="9d40751d-2970-4d75-8980-49e71b4b16e9" providerId="ADAL" clId="{0E7C5C2D-F6F7-45F3-9AA2-49AE57E60985}" dt="2020-11-11T13:24:07.698" v="2266"/>
        <pc:sldMkLst>
          <pc:docMk/>
          <pc:sldMk cId="3241930087"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981BD-C066-434B-93F9-9420FA491E06}" type="datetimeFigureOut">
              <a:rPr lang="zh-CN" altLang="en-US" smtClean="0"/>
              <a:t>2020/11/13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8A987-5965-45FD-B9E5-B09835A6F7F7}" type="slidenum">
              <a:rPr lang="zh-CN" altLang="en-US" smtClean="0"/>
              <a:t>‹#›</a:t>
            </a:fld>
            <a:endParaRPr lang="zh-CN" altLang="en-US"/>
          </a:p>
        </p:txBody>
      </p:sp>
    </p:spTree>
    <p:extLst>
      <p:ext uri="{BB962C8B-B14F-4D97-AF65-F5344CB8AC3E}">
        <p14:creationId xmlns:p14="http://schemas.microsoft.com/office/powerpoint/2010/main" val="231607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D8A987-5965-45FD-B9E5-B09835A6F7F7}" type="slidenum">
              <a:rPr lang="zh-CN" altLang="en-US" smtClean="0"/>
              <a:t>4</a:t>
            </a:fld>
            <a:endParaRPr lang="zh-CN" altLang="en-US"/>
          </a:p>
        </p:txBody>
      </p:sp>
    </p:spTree>
    <p:extLst>
      <p:ext uri="{BB962C8B-B14F-4D97-AF65-F5344CB8AC3E}">
        <p14:creationId xmlns:p14="http://schemas.microsoft.com/office/powerpoint/2010/main" val="397900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Intel: Change DRS duration</a:t>
            </a:r>
            <a:r>
              <a:rPr lang="en-US" altLang="zh-CN" baseline="0" dirty="0" smtClean="0"/>
              <a:t> window as 0.5ms. </a:t>
            </a:r>
          </a:p>
          <a:p>
            <a:r>
              <a:rPr lang="en-US" altLang="zh-CN" baseline="0" dirty="0" smtClean="0"/>
              <a:t>Intel: We should not exclude partial last slot and 1 slot cases. </a:t>
            </a:r>
          </a:p>
          <a:p>
            <a:endParaRPr lang="zh-CN" altLang="en-US" dirty="0"/>
          </a:p>
        </p:txBody>
      </p:sp>
      <p:sp>
        <p:nvSpPr>
          <p:cNvPr id="4" name="灯片编号占位符 3"/>
          <p:cNvSpPr>
            <a:spLocks noGrp="1"/>
          </p:cNvSpPr>
          <p:nvPr>
            <p:ph type="sldNum" sz="quarter" idx="10"/>
          </p:nvPr>
        </p:nvSpPr>
        <p:spPr/>
        <p:txBody>
          <a:bodyPr/>
          <a:lstStyle/>
          <a:p>
            <a:fld id="{0FD8A987-5965-45FD-B9E5-B09835A6F7F7}" type="slidenum">
              <a:rPr lang="zh-CN" altLang="en-US" smtClean="0"/>
              <a:t>8</a:t>
            </a:fld>
            <a:endParaRPr lang="zh-CN" altLang="en-US"/>
          </a:p>
        </p:txBody>
      </p:sp>
    </p:spTree>
    <p:extLst>
      <p:ext uri="{BB962C8B-B14F-4D97-AF65-F5344CB8AC3E}">
        <p14:creationId xmlns:p14="http://schemas.microsoft.com/office/powerpoint/2010/main" val="114461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4A3B56D-9B92-4A72-B50C-10A34337E383}"/>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3C739CA-5C50-47F2-A291-ADB43E4CBC15}"/>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876F2-F0D8-4C5C-99DF-FAC6ABF05491}"/>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79DBD9-7671-4F94-938A-FE2956B5B75C}"/>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9F6ABD4-E81D-4455-BF76-023FB70D2DD5}"/>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BC5AFA8-9BC8-4153-9909-EFD691F041F7}"/>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6" name="Footer Placeholder 5">
            <a:extLst>
              <a:ext uri="{FF2B5EF4-FFF2-40B4-BE49-F238E27FC236}">
                <a16:creationId xmlns:a16="http://schemas.microsoft.com/office/drawing/2014/main" xmlns=""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8893A09-86F1-479C-8F82-4DE1F35FC41C}"/>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8" name="Footer Placeholder 7">
            <a:extLst>
              <a:ext uri="{FF2B5EF4-FFF2-40B4-BE49-F238E27FC236}">
                <a16:creationId xmlns:a16="http://schemas.microsoft.com/office/drawing/2014/main" xmlns=""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E8675D-7721-4C7B-B558-A95331CD18A3}"/>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4" name="Footer Placeholder 3">
            <a:extLst>
              <a:ext uri="{FF2B5EF4-FFF2-40B4-BE49-F238E27FC236}">
                <a16:creationId xmlns:a16="http://schemas.microsoft.com/office/drawing/2014/main" xmlns=""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84EC16E-0118-4482-8F4B-779B03E89E7A}"/>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3" name="Footer Placeholder 2">
            <a:extLst>
              <a:ext uri="{FF2B5EF4-FFF2-40B4-BE49-F238E27FC236}">
                <a16:creationId xmlns:a16="http://schemas.microsoft.com/office/drawing/2014/main" xmlns=""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5C907B-2D71-466A-BD49-0B295B501F13}"/>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6" name="Footer Placeholder 5">
            <a:extLst>
              <a:ext uri="{FF2B5EF4-FFF2-40B4-BE49-F238E27FC236}">
                <a16:creationId xmlns:a16="http://schemas.microsoft.com/office/drawing/2014/main" xmlns=""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747743F-3435-4E10-B16C-13D12BB2B2DF}"/>
              </a:ext>
            </a:extLst>
          </p:cNvPr>
          <p:cNvSpPr>
            <a:spLocks noGrp="1"/>
          </p:cNvSpPr>
          <p:nvPr>
            <p:ph type="dt" sz="half" idx="10"/>
          </p:nvPr>
        </p:nvSpPr>
        <p:spPr/>
        <p:txBody>
          <a:bodyPr/>
          <a:lstStyle/>
          <a:p>
            <a:fld id="{314DEAF8-A20F-4698-A9E7-A06248670701}" type="datetimeFigureOut">
              <a:rPr lang="en-US" smtClean="0"/>
              <a:t>11/13/2020</a:t>
            </a:fld>
            <a:endParaRPr lang="en-US"/>
          </a:p>
        </p:txBody>
      </p:sp>
      <p:sp>
        <p:nvSpPr>
          <p:cNvPr id="6" name="Footer Placeholder 5">
            <a:extLst>
              <a:ext uri="{FF2B5EF4-FFF2-40B4-BE49-F238E27FC236}">
                <a16:creationId xmlns:a16="http://schemas.microsoft.com/office/drawing/2014/main" xmlns=""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11/13/2020</a:t>
            </a:fld>
            <a:endParaRPr lang="en-US"/>
          </a:p>
        </p:txBody>
      </p:sp>
      <p:sp>
        <p:nvSpPr>
          <p:cNvPr id="5" name="Footer Placeholder 4">
            <a:extLst>
              <a:ext uri="{FF2B5EF4-FFF2-40B4-BE49-F238E27FC236}">
                <a16:creationId xmlns:a16="http://schemas.microsoft.com/office/drawing/2014/main" xmlns=""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xmlns=""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xmlns=""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30kHz only.</a:t>
                </a: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a:blip r:embed="rId2"/>
                <a:stretch>
                  <a:fillRect l="-1217" t="-2204" r="-348"/>
                </a:stretch>
              </a:blipFill>
            </p:spPr>
            <p:txBody>
              <a:bodyPr/>
              <a:lstStyle/>
              <a:p>
                <a:r>
                  <a:rPr 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if it is feasible.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351338"/>
          </a:xfrm>
        </p:spPr>
        <p:txBody>
          <a:bodyPr/>
          <a:lstStyle/>
          <a:p>
            <a:pPr marL="0" indent="0">
              <a:buNone/>
            </a:pPr>
            <a:r>
              <a:rPr lang="en-GB" dirty="0"/>
              <a:t>Define tests with fixed DRS window duration set to 1ms</a:t>
            </a:r>
            <a:r>
              <a:rPr lang="en-GB" dirty="0" smtClean="0"/>
              <a:t>;</a:t>
            </a:r>
          </a:p>
          <a:p>
            <a:pPr marL="0" indent="0">
              <a:buNone/>
            </a:pPr>
            <a:r>
              <a:rPr lang="en-GB" dirty="0" smtClean="0">
                <a:solidFill>
                  <a:srgbClr val="00B050"/>
                </a:solidFill>
              </a:rPr>
              <a:t>Tests with </a:t>
            </a:r>
            <a:r>
              <a:rPr lang="en-US" altLang="zh-CN" dirty="0">
                <a:solidFill>
                  <a:srgbClr val="00B050"/>
                </a:solidFill>
              </a:rPr>
              <a:t>SMTC duration </a:t>
            </a:r>
            <a:r>
              <a:rPr lang="en-US" altLang="zh-CN" dirty="0" smtClean="0">
                <a:solidFill>
                  <a:srgbClr val="00B050"/>
                </a:solidFill>
              </a:rPr>
              <a:t>larger than COT duration should be deprioritized.</a:t>
            </a:r>
          </a:p>
          <a:p>
            <a:pPr marL="0" indent="0">
              <a:buNone/>
            </a:pPr>
            <a:r>
              <a:rPr lang="en-US" strike="sngStrike" dirty="0" smtClean="0"/>
              <a:t>FFS</a:t>
            </a:r>
            <a:r>
              <a:rPr lang="en-US" strike="sngStrike" dirty="0"/>
              <a:t>: Deprioritize tests with COT duration larger than SMTC duration for dynamic channel access devices</a:t>
            </a:r>
          </a:p>
          <a:p>
            <a:pPr marL="0" indent="0">
              <a:buNone/>
            </a:pPr>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351338"/>
          </a:xfrm>
        </p:spPr>
        <p:txBody>
          <a:bodyPr/>
          <a:lstStyle/>
          <a:p>
            <a:pPr marL="0" indent="0">
              <a:buNone/>
            </a:pPr>
            <a:r>
              <a:rPr lang="en-US" b="1"/>
              <a:t>Bandwidth </a:t>
            </a:r>
            <a:r>
              <a:rPr lang="en-US" b="1" dirty="0"/>
              <a:t>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endParaRPr lang="en-US" i="1" dirty="0"/>
          </a:p>
          <a:p>
            <a:pPr lvl="1" hangingPunct="0"/>
            <a:r>
              <a:rPr lang="en-GB" i="1" dirty="0"/>
              <a:t>Option 4: 20 and 40MHz;</a:t>
            </a:r>
          </a:p>
          <a:p>
            <a:pPr lvl="2" hangingPunct="0"/>
            <a:r>
              <a:rPr lang="en-GB" i="1" dirty="0"/>
              <a:t>Option 4b: With applicability rule to test the largest supported BW of the two;</a:t>
            </a:r>
            <a:endParaRPr lang="en-US" i="1" dirty="0"/>
          </a:p>
          <a:p>
            <a:pPr lvl="1" hangingPunct="0"/>
            <a:r>
              <a:rPr lang="en-GB" i="1" dirty="0"/>
              <a:t>Option 5: Define requirements including 20 MHz ;</a:t>
            </a:r>
            <a:endParaRPr lang="en-US" i="1" dirty="0"/>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83803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strike="sngStrike" dirty="0"/>
              <a:t>Option 1:</a:t>
            </a:r>
            <a:endParaRPr lang="en-US" strike="sngStrike" dirty="0"/>
          </a:p>
          <a:p>
            <a:pPr lvl="1" hangingPunct="0"/>
            <a:r>
              <a:rPr lang="en-GB" strike="sngStrike" dirty="0"/>
              <a:t>Select the number of slots randomly from a given set of the number of slots S1: [TBD] with equal probability as the total length of burst transmission format. The length includes both occupied OFDM symbols and non-occupied OFDM symbols within the burst format.  </a:t>
            </a:r>
            <a:endParaRPr lang="en-US" strike="sngStrike" dirty="0"/>
          </a:p>
          <a:p>
            <a:pPr lvl="1" hangingPunct="0"/>
            <a:r>
              <a:rPr lang="en-GB" strike="sngStrike" dirty="0"/>
              <a:t>The starting position for the first slot is randomly selected from OFDM symbol {0, 7} with equal probability. </a:t>
            </a:r>
            <a:endParaRPr lang="en-US" strike="sngStrike" dirty="0"/>
          </a:p>
          <a:p>
            <a:pPr lvl="2" hangingPunct="0"/>
            <a:r>
              <a:rPr lang="en-GB" strike="sngStrike" dirty="0"/>
              <a:t>For PDSCH type A test: if 0 is selected, the PDSCH type A is transmitted from symbol 2 of the first slot. If 7 is selected, the PDSCH type A is transmitted from OFDM symbol 2 of second slot.</a:t>
            </a:r>
            <a:endParaRPr lang="en-US" strike="sngStrike" dirty="0"/>
          </a:p>
          <a:p>
            <a:pPr lvl="2" hangingPunct="0"/>
            <a:r>
              <a:rPr lang="en-GB" strike="sngStrike" dirty="0"/>
              <a:t>For PDSCH type B test: if 0 is selected, the PDSCH type B is transmitted from symbol 2 of the first slot. If 7 is selected, the PDSCH type B is transmitted from symbol 7 of the first slot.</a:t>
            </a:r>
            <a:endParaRPr lang="en-US" strike="sngStrike" dirty="0"/>
          </a:p>
          <a:p>
            <a:pPr lvl="1" hangingPunct="0"/>
            <a:r>
              <a:rPr lang="en-GB" strike="sngStrike" dirty="0"/>
              <a:t>In the last slot, PDSCH is transmitted ending with position of OFDM symbol randomly selected from OFDM symbol S2: [TBD] with equal probability</a:t>
            </a:r>
            <a:endParaRPr lang="en-US" strike="sngStrike" dirty="0"/>
          </a:p>
          <a:p>
            <a:pPr lvl="1" hangingPunct="0"/>
            <a:r>
              <a:rPr lang="en-GB" strike="sngStrike" dirty="0"/>
              <a:t>A uniform random variable from [0, 1] is generated. If the random variable is less than p which is given per test case, </a:t>
            </a:r>
            <a:endParaRPr lang="en-US" strike="sngStrike" dirty="0"/>
          </a:p>
          <a:p>
            <a:pPr lvl="2" hangingPunct="0"/>
            <a:r>
              <a:rPr lang="en-GB" strike="sngStrike"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strike="sngStrike" dirty="0"/>
          </a:p>
          <a:p>
            <a:pPr lvl="1" hangingPunct="0"/>
            <a:r>
              <a:rPr lang="en-GB" strike="sngStrike" dirty="0"/>
              <a:t>Otherwise, the burst transmission is muted and the muting duration is the same as the number of slots for determined burst format.</a:t>
            </a:r>
            <a:endParaRPr lang="en-US" strike="sngStrike" dirty="0"/>
          </a:p>
          <a:p>
            <a:r>
              <a:rPr lang="en-GB" strike="sngStrike" dirty="0"/>
              <a:t>Option 2;</a:t>
            </a:r>
            <a:endParaRPr lang="en-US" strike="sngStrike" dirty="0"/>
          </a:p>
          <a:p>
            <a:pPr lvl="1" hangingPunct="0"/>
            <a:r>
              <a:rPr lang="en-GB" strike="sngStrike" dirty="0"/>
              <a:t>Compute COT and Unoccupied duration as specified by Test Parameters, then repeat it periodically for the entire test;</a:t>
            </a:r>
            <a:endParaRPr lang="en-US" strike="sngStrike" dirty="0"/>
          </a:p>
          <a:p>
            <a:pPr lvl="1" hangingPunct="0"/>
            <a:r>
              <a:rPr lang="en-GB" strike="sngStrike" dirty="0"/>
              <a:t>Fully allocate PDCCH and PDSCH in COT, except for Guard and UL Symbols at the end of COT as specified by Test Parameters;</a:t>
            </a:r>
            <a:endParaRPr lang="en-US" strike="sngStrike" dirty="0"/>
          </a:p>
          <a:p>
            <a:pPr lvl="1"/>
            <a:r>
              <a:rPr lang="en-GB" strike="sngStrike" dirty="0"/>
              <a:t>Use a threshold </a:t>
            </a:r>
            <a:r>
              <a:rPr lang="en-GB" i="1" strike="sngStrike" dirty="0" err="1"/>
              <a:t>p</a:t>
            </a:r>
            <a:r>
              <a:rPr lang="en-GB" i="1" strike="sngStrike" baseline="-25000" dirty="0" err="1"/>
              <a:t>LBT</a:t>
            </a:r>
            <a:r>
              <a:rPr lang="en-GB" strike="sngStrike" dirty="0"/>
              <a:t> to control randomized LBT failures; </a:t>
            </a:r>
            <a:endParaRPr lang="en-US" strike="sngStrike" dirty="0"/>
          </a:p>
        </p:txBody>
      </p:sp>
    </p:spTree>
    <p:extLst>
      <p:ext uri="{BB962C8B-B14F-4D97-AF65-F5344CB8AC3E}">
        <p14:creationId xmlns:p14="http://schemas.microsoft.com/office/powerpoint/2010/main" val="80454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838200" y="1550504"/>
            <a:ext cx="10515600" cy="4626459"/>
          </a:xfrm>
        </p:spPr>
        <p:txBody>
          <a:bodyPr>
            <a:normAutofit fontScale="85000" lnSpcReduction="20000"/>
          </a:bodyPr>
          <a:lstStyle/>
          <a:p>
            <a:pPr marL="0" indent="0">
              <a:buNone/>
            </a:pPr>
            <a:r>
              <a:rPr lang="en-GB" b="1" dirty="0"/>
              <a:t>Define tests with fixed DL Transmission </a:t>
            </a:r>
            <a:r>
              <a:rPr lang="en-GB" b="1" strike="sngStrike" dirty="0"/>
              <a:t>(COT) </a:t>
            </a:r>
            <a:r>
              <a:rPr lang="en-GB" b="1" dirty="0"/>
              <a:t>duration</a:t>
            </a:r>
          </a:p>
          <a:p>
            <a:pPr lvl="1"/>
            <a:r>
              <a:rPr lang="en-US" i="1" strike="sngStrike" dirty="0"/>
              <a:t>Option 1: No, use random COT from a set of values;</a:t>
            </a:r>
          </a:p>
          <a:p>
            <a:pPr lvl="1"/>
            <a:r>
              <a:rPr lang="en-US" i="1" strike="sngStrike" dirty="0"/>
              <a:t>Option 2: Yes, using 2ms </a:t>
            </a:r>
            <a:r>
              <a:rPr lang="en-US" i="1" strike="sngStrike" dirty="0" smtClean="0"/>
              <a:t>duration;</a:t>
            </a:r>
          </a:p>
          <a:p>
            <a:pPr marL="457200" lvl="1" indent="0">
              <a:buNone/>
            </a:pPr>
            <a:r>
              <a:rPr lang="en-US" b="1" i="1" dirty="0" smtClean="0"/>
              <a:t>With Fixed DL transmission duration in each of  the DL transmission duration , the actual number of transmitted slots is random with below candidate options</a:t>
            </a:r>
          </a:p>
          <a:p>
            <a:pPr marL="457200" lvl="1" indent="0">
              <a:buNone/>
            </a:pPr>
            <a:r>
              <a:rPr lang="en-US" b="1" i="1" dirty="0"/>
              <a:t> </a:t>
            </a:r>
            <a:r>
              <a:rPr lang="en-US" b="1" i="1" dirty="0" smtClean="0"/>
              <a:t>FFS for the fixed duration length </a:t>
            </a:r>
          </a:p>
          <a:p>
            <a:pPr marL="457200" lvl="1" indent="0">
              <a:buNone/>
            </a:pPr>
            <a:endParaRPr lang="en-GB" b="1" dirty="0"/>
          </a:p>
          <a:p>
            <a:pPr marL="0" indent="0">
              <a:buNone/>
            </a:pPr>
            <a:r>
              <a:rPr lang="en-GB" b="1" dirty="0"/>
              <a:t>Values for random COT (S1) </a:t>
            </a:r>
            <a:r>
              <a:rPr lang="en-GB" b="1" strike="sngStrike" dirty="0"/>
              <a:t>(if option 1 is agreed)</a:t>
            </a:r>
          </a:p>
          <a:p>
            <a:pPr lvl="1"/>
            <a:r>
              <a:rPr lang="en-GB" i="1" dirty="0"/>
              <a:t>Option 1: {2, 6, 10, 16} Slots;</a:t>
            </a:r>
          </a:p>
          <a:p>
            <a:pPr lvl="1"/>
            <a:r>
              <a:rPr lang="en-GB" i="1" dirty="0"/>
              <a:t>Option 2: {1,6,10,16} </a:t>
            </a:r>
            <a:r>
              <a:rPr lang="en-US" i="1" dirty="0"/>
              <a:t>Slots</a:t>
            </a:r>
            <a:r>
              <a:rPr lang="en-US" i="1" dirty="0" smtClean="0"/>
              <a:t>; </a:t>
            </a:r>
          </a:p>
          <a:p>
            <a:pPr lvl="1"/>
            <a:r>
              <a:rPr lang="en-GB" i="1" dirty="0" smtClean="0"/>
              <a:t>Option 3: {1,</a:t>
            </a:r>
            <a:r>
              <a:rPr lang="en-GB" i="1" dirty="0" smtClean="0">
                <a:solidFill>
                  <a:srgbClr val="00B050"/>
                </a:solidFill>
              </a:rPr>
              <a:t>2,3,</a:t>
            </a:r>
            <a:r>
              <a:rPr lang="en-GB" i="1" dirty="0" smtClean="0"/>
              <a:t>4} Slots</a:t>
            </a:r>
            <a:r>
              <a:rPr lang="en-US" i="1" dirty="0" smtClean="0"/>
              <a:t>; </a:t>
            </a:r>
          </a:p>
          <a:p>
            <a:pPr marL="457200" lvl="1" indent="0">
              <a:buNone/>
            </a:pPr>
            <a:r>
              <a:rPr lang="en-US" i="1" dirty="0" smtClean="0">
                <a:solidFill>
                  <a:srgbClr val="00B050"/>
                </a:solidFill>
              </a:rPr>
              <a:t>Note: 1 slot is shorter than the agreed 1ms DRS duration window</a:t>
            </a:r>
            <a:endParaRPr lang="en-US" i="1" dirty="0">
              <a:solidFill>
                <a:srgbClr val="00B050"/>
              </a:solidFill>
            </a:endParaRPr>
          </a:p>
          <a:p>
            <a:r>
              <a:rPr lang="en-US" altLang="zh-CN" b="1" dirty="0"/>
              <a:t>Length of the last Slot in the burst (S2)</a:t>
            </a:r>
          </a:p>
          <a:p>
            <a:pPr lvl="1" hangingPunct="0"/>
            <a:r>
              <a:rPr lang="en-GB" altLang="zh-CN" i="1" dirty="0"/>
              <a:t>Option 1: Random length, {6, 9, 12, 14} Symbols with the first 2 symbols allocated for PDCCH transmission;</a:t>
            </a:r>
          </a:p>
          <a:p>
            <a:pPr lvl="1" hangingPunct="0"/>
            <a:r>
              <a:rPr lang="en-GB" altLang="zh-CN" i="1" dirty="0"/>
              <a:t>Option 2: Fixed length according to proposed model;</a:t>
            </a:r>
            <a:endParaRPr lang="en-US" altLang="zh-CN" i="1" dirty="0"/>
          </a:p>
        </p:txBody>
      </p:sp>
    </p:spTree>
    <p:extLst>
      <p:ext uri="{BB962C8B-B14F-4D97-AF65-F5344CB8AC3E}">
        <p14:creationId xmlns:p14="http://schemas.microsoft.com/office/powerpoint/2010/main" val="165316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xmlns="" id="{AAA6DB4A-7548-4D70-A599-53F7F4745E61}"/>
              </a:ext>
            </a:extLst>
          </p:cNvPr>
          <p:cNvSpPr>
            <a:spLocks noGrp="1"/>
          </p:cNvSpPr>
          <p:nvPr>
            <p:ph idx="1"/>
          </p:nvPr>
        </p:nvSpPr>
        <p:spPr>
          <a:xfrm>
            <a:off x="534572" y="1690688"/>
            <a:ext cx="10819228" cy="4351338"/>
          </a:xfrm>
        </p:spPr>
        <p:txBody>
          <a:bodyPr>
            <a:normAutofit/>
          </a:bodyPr>
          <a:lstStyle/>
          <a:p>
            <a:pPr marL="0" indent="0">
              <a:buNone/>
            </a:pPr>
            <a:r>
              <a:rPr lang="en-GB" sz="2400" b="1" dirty="0"/>
              <a:t>Slot format</a:t>
            </a:r>
          </a:p>
          <a:p>
            <a:pPr lvl="1" fontAlgn="base" hangingPunct="0"/>
            <a:r>
              <a:rPr lang="en-US" sz="2000" i="1" dirty="0"/>
              <a:t>Option 1: For 30kHz, 2ms, DDDS (S=7D:2G:2U) derived from the DL Model;</a:t>
            </a:r>
          </a:p>
          <a:p>
            <a:pPr lvl="1" fontAlgn="base" hangingPunct="0"/>
            <a:r>
              <a:rPr lang="en-US" sz="2000" i="1" dirty="0"/>
              <a:t>Option 2: For 30kHz, 7D -1S-2U;</a:t>
            </a:r>
          </a:p>
          <a:p>
            <a:pPr lvl="1" fontAlgn="base" hangingPunct="0"/>
            <a:r>
              <a:rPr lang="en-US" sz="2000" i="1" dirty="0"/>
              <a:t>Option 3: For 30kHz, {D, DS, DDS, DDDS} derived from the DL Model;</a:t>
            </a:r>
          </a:p>
          <a:p>
            <a:pPr lvl="1" fontAlgn="base" hangingPunct="0"/>
            <a:r>
              <a:rPr lang="en-US" sz="2000" i="1" dirty="0"/>
              <a:t>Other options</a:t>
            </a:r>
          </a:p>
          <a:p>
            <a:pPr lvl="1" fontAlgn="base" hangingPunct="0"/>
            <a:endParaRPr lang="en-US" sz="2000" i="1" dirty="0"/>
          </a:p>
          <a:p>
            <a:pPr marL="0" indent="0" fontAlgn="base" hangingPunct="0">
              <a:buNone/>
            </a:pPr>
            <a:r>
              <a:rPr lang="en-GB" sz="2400" b="1" dirty="0"/>
              <a:t>Other Parameters</a:t>
            </a:r>
          </a:p>
          <a:p>
            <a:pPr lvl="1" fontAlgn="base" hangingPunct="0"/>
            <a:r>
              <a:rPr lang="en-US" sz="2000" i="1" dirty="0"/>
              <a:t>Option 1: (see table)</a:t>
            </a:r>
          </a:p>
          <a:p>
            <a:pPr lvl="1" fontAlgn="base" hangingPunct="0"/>
            <a:r>
              <a:rPr lang="en-US" sz="2000" i="1" dirty="0"/>
              <a:t>Other options not precluded</a:t>
            </a:r>
          </a:p>
        </p:txBody>
      </p:sp>
      <p:graphicFrame>
        <p:nvGraphicFramePr>
          <p:cNvPr id="6" name="Table 5">
            <a:extLst>
              <a:ext uri="{FF2B5EF4-FFF2-40B4-BE49-F238E27FC236}">
                <a16:creationId xmlns:a16="http://schemas.microsoft.com/office/drawing/2014/main" xmlns="" id="{5D8E5DDE-2B68-48A9-ABBA-0E0947290A95}"/>
              </a:ext>
            </a:extLst>
          </p:cNvPr>
          <p:cNvGraphicFramePr>
            <a:graphicFrameLocks noGrp="1"/>
          </p:cNvGraphicFramePr>
          <p:nvPr>
            <p:extLst>
              <p:ext uri="{D42A27DB-BD31-4B8C-83A1-F6EECF244321}">
                <p14:modId xmlns:p14="http://schemas.microsoft.com/office/powerpoint/2010/main" val="2850486846"/>
              </p:ext>
            </p:extLst>
          </p:nvPr>
        </p:nvGraphicFramePr>
        <p:xfrm>
          <a:off x="4304714" y="3292476"/>
          <a:ext cx="7765364" cy="3017520"/>
        </p:xfrm>
        <a:graphic>
          <a:graphicData uri="http://schemas.openxmlformats.org/drawingml/2006/table">
            <a:tbl>
              <a:tblPr firstRow="1" firstCol="1" bandRow="1"/>
              <a:tblGrid>
                <a:gridCol w="1490784">
                  <a:extLst>
                    <a:ext uri="{9D8B030D-6E8A-4147-A177-3AD203B41FA5}">
                      <a16:colId xmlns:a16="http://schemas.microsoft.com/office/drawing/2014/main" xmlns="" val="4016571210"/>
                    </a:ext>
                  </a:extLst>
                </a:gridCol>
                <a:gridCol w="3674211">
                  <a:extLst>
                    <a:ext uri="{9D8B030D-6E8A-4147-A177-3AD203B41FA5}">
                      <a16:colId xmlns:a16="http://schemas.microsoft.com/office/drawing/2014/main" xmlns="" val="712154481"/>
                    </a:ext>
                  </a:extLst>
                </a:gridCol>
                <a:gridCol w="742975">
                  <a:extLst>
                    <a:ext uri="{9D8B030D-6E8A-4147-A177-3AD203B41FA5}">
                      <a16:colId xmlns:a16="http://schemas.microsoft.com/office/drawing/2014/main" xmlns="" val="106217762"/>
                    </a:ext>
                  </a:extLst>
                </a:gridCol>
                <a:gridCol w="1857394">
                  <a:extLst>
                    <a:ext uri="{9D8B030D-6E8A-4147-A177-3AD203B41FA5}">
                      <a16:colId xmlns:a16="http://schemas.microsoft.com/office/drawing/2014/main" xmlns="" val="2572175653"/>
                    </a:ext>
                  </a:extLst>
                </a:gridCol>
              </a:tblGrid>
              <a:tr h="158974">
                <a:tc rowSpan="7">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DL Transmission Model (Note 1)</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1425</Words>
  <Application>Microsoft Office PowerPoint</Application>
  <PresentationFormat>自定义</PresentationFormat>
  <Paragraphs>144</Paragraphs>
  <Slides>15</Slides>
  <Notes>2</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Theme</vt:lpstr>
      <vt:lpstr>Way Forward on NR-U UE demodulation requirements</vt:lpstr>
      <vt:lpstr>Test Scope</vt:lpstr>
      <vt:lpstr>Test Scope</vt:lpstr>
      <vt:lpstr>Test Scope</vt:lpstr>
      <vt:lpstr>Test Scope</vt:lpstr>
      <vt:lpstr>Test Scope</vt:lpstr>
      <vt:lpstr>Downlink Transmission Model</vt:lpstr>
      <vt:lpstr>Downlink Transmission Model</vt:lpstr>
      <vt:lpstr>Downlink Transmission Model</vt:lpstr>
      <vt:lpstr>LBT Parameters</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Samsung</cp:lastModifiedBy>
  <cp:revision>37</cp:revision>
  <dcterms:created xsi:type="dcterms:W3CDTF">2020-08-20T16:54:46Z</dcterms:created>
  <dcterms:modified xsi:type="dcterms:W3CDTF">2020-11-13T15:13:14Z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1602209067</vt:lpwstr>
  </property>
  <property fmtid="{D5CDD505-2E9C-101B-9397-08002B2CF9AE}" pid="6" name="_2015_ms_pID_725343">
    <vt:lpwstr>(2)sTxuBtkosNcCV8VTZtnxEk6+VvB5lZtl0K3GwOhwokPnIijSUe1WRHsiSQ5ar68q56ZQnpza
OvvN4V/ENVRvXVkQlOoJamvMbLihbPXPpIFzOwr5Uogw2a9I1bTcp8pbTJxRW+1chtEWIl7P
/kCONXknjilbIGwXRqJEWeuhNF+yXsQmc1A8FLhF3UJJC9YZ+EjooxWCC2hsZ68at+Oq/VQ8
SuZM06yMcMakouatOn</vt:lpwstr>
  </property>
  <property fmtid="{D5CDD505-2E9C-101B-9397-08002B2CF9AE}" pid="7" name="_2015_ms_pID_7253431">
    <vt:lpwstr>tESFEqkJIGnRUk3XIlZ6PJObobV9NnsvFJ2+nfMKjE/S5WylIWNHoW
TvbZtvg8RLX/vMHgumxfvaMB2lUk0oHSfTLYSilYeL8gYr2PB9SeBU3vchOTcKV8q6Ju08xa
uXDw/INzD9lLM6J4RTJo86QVLD9vtcsTT2uEc50AAHoyas8VxSMr5SMuiMXazKIzM+256Ny1
tcb4eWlLgO0YpGQg</vt:lpwstr>
  </property>
  <property fmtid="{D5CDD505-2E9C-101B-9397-08002B2CF9AE}" pid="8" name="NSCPROP_SA">
    <vt:lpwstr>C:\Users\ADMINI~1\AppData\Local\Temp\BNZ.5fae996e85d54d8\R4-2017465_Way Forward on NR-U UE demodulation requirements.pptx</vt:lpwstr>
  </property>
</Properties>
</file>