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1"/>
  </p:notesMasterIdLst>
  <p:sldIdLst>
    <p:sldId id="256" r:id="rId7"/>
    <p:sldId id="299" r:id="rId8"/>
    <p:sldId id="302" r:id="rId9"/>
    <p:sldId id="30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82742" autoAdjust="0"/>
  </p:normalViewPr>
  <p:slideViewPr>
    <p:cSldViewPr>
      <p:cViewPr varScale="1">
        <p:scale>
          <a:sx n="63" d="100"/>
          <a:sy n="63" d="100"/>
        </p:scale>
        <p:origin x="16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WF on </a:t>
            </a:r>
            <a:r>
              <a:rPr lang="en-GB" sz="4000" b="1" dirty="0" err="1"/>
              <a:t>futher</a:t>
            </a:r>
            <a:r>
              <a:rPr lang="en-GB" sz="4000" b="1" dirty="0"/>
              <a:t> test cases for LTE </a:t>
            </a:r>
            <a:r>
              <a:rPr lang="en-GB" sz="4000" b="1" dirty="0" err="1"/>
              <a:t>feMob</a:t>
            </a:r>
            <a:r>
              <a:rPr lang="en-GB" sz="4000" b="1" dirty="0"/>
              <a:t> requirements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8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#97-e	</a:t>
            </a:r>
          </a:p>
          <a:p>
            <a:r>
              <a:rPr lang="en-US" b="1" dirty="0"/>
              <a:t>E-meeting, Nov 2</a:t>
            </a:r>
            <a:r>
              <a:rPr lang="en-US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R4-2017078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dirty="0" err="1"/>
              <a:t>Agreement</a:t>
            </a:r>
            <a:r>
              <a:rPr lang="fi-FI" sz="2800" dirty="0"/>
              <a:t> in RAN4#95e</a:t>
            </a:r>
            <a:endParaRPr lang="en-US" sz="2800" dirty="0"/>
          </a:p>
          <a:p>
            <a:r>
              <a:rPr lang="en-US" sz="2000" dirty="0"/>
              <a:t>R4-2009135	WF on test cases for LTE </a:t>
            </a:r>
            <a:r>
              <a:rPr lang="en-US" sz="2000" dirty="0" err="1"/>
              <a:t>feMob</a:t>
            </a:r>
            <a:endParaRPr lang="en-US" sz="2000" dirty="0"/>
          </a:p>
          <a:p>
            <a:endParaRPr lang="en-US" sz="2000" b="1" dirty="0"/>
          </a:p>
          <a:p>
            <a:pPr marL="0" indent="0">
              <a:buNone/>
            </a:pPr>
            <a:r>
              <a:rPr lang="fi-FI" sz="2800" dirty="0" err="1"/>
              <a:t>Agreement</a:t>
            </a:r>
            <a:r>
              <a:rPr lang="fi-FI" sz="2800" dirty="0"/>
              <a:t> in RAN4#96e</a:t>
            </a:r>
          </a:p>
          <a:p>
            <a:r>
              <a:rPr lang="en-US" sz="2000" dirty="0"/>
              <a:t>Inter-frequency DAPS handover and conditional handover test cases should cover both for FDD and TDD, like intra-frequency DAPS handover test cases.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89799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err="1"/>
              <a:t>Agreed</a:t>
            </a:r>
            <a:r>
              <a:rPr lang="fi-FI" sz="2800" dirty="0"/>
              <a:t> </a:t>
            </a:r>
            <a:r>
              <a:rPr lang="fi-FI" sz="2800" dirty="0" err="1"/>
              <a:t>test</a:t>
            </a:r>
            <a:r>
              <a:rPr lang="fi-FI" sz="2800" dirty="0"/>
              <a:t> </a:t>
            </a:r>
            <a:r>
              <a:rPr lang="fi-FI" sz="2800" dirty="0" err="1"/>
              <a:t>cases</a:t>
            </a:r>
            <a:r>
              <a:rPr lang="fi-FI" sz="2800" dirty="0"/>
              <a:t> in RAN4#97e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C0F5A5-2937-425B-AA34-52D370315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22224"/>
              </p:ext>
            </p:extLst>
          </p:nvPr>
        </p:nvGraphicFramePr>
        <p:xfrm>
          <a:off x="683568" y="1881728"/>
          <a:ext cx="7632849" cy="3789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24">
                  <a:extLst>
                    <a:ext uri="{9D8B030D-6E8A-4147-A177-3AD203B41FA5}">
                      <a16:colId xmlns:a16="http://schemas.microsoft.com/office/drawing/2014/main" val="3688034994"/>
                    </a:ext>
                  </a:extLst>
                </a:gridCol>
                <a:gridCol w="4532004">
                  <a:extLst>
                    <a:ext uri="{9D8B030D-6E8A-4147-A177-3AD203B41FA5}">
                      <a16:colId xmlns:a16="http://schemas.microsoft.com/office/drawing/2014/main" val="36826955"/>
                    </a:ext>
                  </a:extLst>
                </a:gridCol>
                <a:gridCol w="1987721">
                  <a:extLst>
                    <a:ext uri="{9D8B030D-6E8A-4147-A177-3AD203B41FA5}">
                      <a16:colId xmlns:a16="http://schemas.microsoft.com/office/drawing/2014/main" val="3599139379"/>
                    </a:ext>
                  </a:extLst>
                </a:gridCol>
              </a:tblGrid>
              <a:tr h="2128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case number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purpose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Responsible company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086921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Intra-frequency sync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TDD-TDD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467136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Intra-frequency async</a:t>
                      </a: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Intra-band Inter-frequency sync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105504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Intra-band Inter-frequency async</a:t>
                      </a: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Inter-band Inter-frequency sync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Inter-band Inter-frequency async</a:t>
                      </a: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intra-frequency handover test for FDD-FDD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248699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intra-frequency handover test for TDD-TDD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24293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inter-frequency handover test for FDD-FDD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521738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inter-frequency handover test for TDD-TDD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77436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inter-frequency handover test for FDD-TDD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inter-frequency handover test for TDD-FDD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75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US" sz="2000" b="1" dirty="0"/>
              <a:t>Introduce the test cases for inter-frequency DAPS HO for LTE </a:t>
            </a:r>
            <a:r>
              <a:rPr lang="en-US" sz="2000" b="1" dirty="0" err="1"/>
              <a:t>feMob</a:t>
            </a:r>
            <a:r>
              <a:rPr lang="en-US" sz="2000" b="1" dirty="0"/>
              <a:t> RRM as below: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r>
              <a:rPr lang="en-US" sz="2000" b="1" dirty="0"/>
              <a:t>CRs for these test cases should be submitted in next RAN4 meeting.</a:t>
            </a:r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C0F5A5-2937-425B-AA34-52D370315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16211"/>
              </p:ext>
            </p:extLst>
          </p:nvPr>
        </p:nvGraphicFramePr>
        <p:xfrm>
          <a:off x="899592" y="2204864"/>
          <a:ext cx="741682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22">
                  <a:extLst>
                    <a:ext uri="{9D8B030D-6E8A-4147-A177-3AD203B41FA5}">
                      <a16:colId xmlns:a16="http://schemas.microsoft.com/office/drawing/2014/main" val="3688034994"/>
                    </a:ext>
                  </a:extLst>
                </a:gridCol>
                <a:gridCol w="4564002">
                  <a:extLst>
                    <a:ext uri="{9D8B030D-6E8A-4147-A177-3AD203B41FA5}">
                      <a16:colId xmlns:a16="http://schemas.microsoft.com/office/drawing/2014/main" val="36826955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3599139379"/>
                    </a:ext>
                  </a:extLst>
                </a:gridCol>
              </a:tblGrid>
              <a:tr h="457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case number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purpose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Responsible company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086921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TDD – TDD intra-band inter-frequency 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467136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TDD – TDD inter-band inter-frequency 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FDD – TDD inter-frequency 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105504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FDD – TDD inter-frequency asynchronous DAPS handover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08257"/>
                  </a:ext>
                </a:extLst>
              </a:tr>
              <a:tr h="2659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TDD – FDD inter-frequency 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TDD – FDD inter-frequency asynchronous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58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548D02695F479F904726726C80A8" ma:contentTypeVersion="13" ma:contentTypeDescription="Create a new document." ma:contentTypeScope="" ma:versionID="7e548c8cdd0357e06c534ca68441a5c4">
  <xsd:schema xmlns:xsd="http://www.w3.org/2001/XMLSchema" xmlns:xs="http://www.w3.org/2001/XMLSchema" xmlns:p="http://schemas.microsoft.com/office/2006/metadata/properties" xmlns:ns3="71c5aaf6-e6ce-465b-b873-5148d2a4c105" xmlns:ns4="55ae6c15-9962-46ae-a768-8deca3649a65" xmlns:ns5="28d22441-8343-43f8-ac6d-b59b0fa8fca6" targetNamespace="http://schemas.microsoft.com/office/2006/metadata/properties" ma:root="true" ma:fieldsID="54a6102fea36c9cdd893475d9dee3603" ns3:_="" ns4:_="" ns5:_="">
    <xsd:import namespace="71c5aaf6-e6ce-465b-b873-5148d2a4c105"/>
    <xsd:import namespace="55ae6c15-9962-46ae-a768-8deca3649a65"/>
    <xsd:import namespace="28d22441-8343-43f8-ac6d-b59b0fa8fca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4:MediaServiceDateTaken" minOccurs="0"/>
                <xsd:element ref="ns4:MediaServiceMetadata" minOccurs="0"/>
                <xsd:element ref="ns4:MediaServiceAutoTags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e6c15-9962-46ae-a768-8deca3649a6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22441-8343-43f8-ac6d-b59b0fa8fc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9FCD93B0-E260-4E3E-B6D5-C5CB908B7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55ae6c15-9962-46ae-a768-8deca3649a65"/>
    <ds:schemaRef ds:uri="28d22441-8343-43f8-ac6d-b59b0fa8f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55BE2B-8BAF-4366-B255-EC1438ECA831}">
  <ds:schemaRefs>
    <ds:schemaRef ds:uri="28d22441-8343-43f8-ac6d-b59b0fa8fca6"/>
    <ds:schemaRef ds:uri="http://purl.org/dc/elements/1.1/"/>
    <ds:schemaRef ds:uri="55ae6c15-9962-46ae-a768-8deca3649a65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53020C-F51C-4AE6-9AC7-11BA99C912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5BECB53-CA80-4F23-A2DD-AF47BC92F85A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1B0778C-070E-4AED-A88F-7BB11CEF456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14770</TotalTime>
  <Words>264</Words>
  <Application>Microsoft Office PowerPoint</Application>
  <PresentationFormat>On-screen Show (4:3)</PresentationFormat>
  <Paragraphs>93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テーマ</vt:lpstr>
      <vt:lpstr>WF on futher test cases for LTE feMob requirements</vt:lpstr>
      <vt:lpstr>Background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Nokia</cp:lastModifiedBy>
  <cp:revision>543</cp:revision>
  <dcterms:created xsi:type="dcterms:W3CDTF">2017-01-18T16:32:26Z</dcterms:created>
  <dcterms:modified xsi:type="dcterms:W3CDTF">2020-11-12T16:45:04Z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0x0101002779548D02695F479F904726726C80A8</vt:lpwstr>
  </property>
</Properties>
</file>