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11"/>
  </p:notesMasterIdLst>
  <p:sldIdLst>
    <p:sldId id="256" r:id="rId7"/>
    <p:sldId id="299" r:id="rId8"/>
    <p:sldId id="302" r:id="rId9"/>
    <p:sldId id="300" r:id="rId1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1" autoAdjust="0"/>
    <p:restoredTop sz="82742" autoAdjust="0"/>
  </p:normalViewPr>
  <p:slideViewPr>
    <p:cSldViewPr>
      <p:cViewPr varScale="1">
        <p:scale>
          <a:sx n="63" d="100"/>
          <a:sy n="63" d="100"/>
        </p:scale>
        <p:origin x="83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notesMaster" Target="notesMasters/notesMaster1.xml"/><Relationship Id="rId5" Type="http://schemas.openxmlformats.org/officeDocument/2006/relationships/customXml" Target="../customXml/item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82961E-85B7-4CA5-B036-C72F184F1952}" type="datetimeFigureOut">
              <a:rPr kumimoji="1" lang="ja-JP" altLang="en-US" smtClean="0"/>
              <a:pPr/>
              <a:t>2020/11/10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01A4-192C-4257-8815-E3F0C8F3C8D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6750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2020/11/10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2020/11/10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b="1" dirty="0"/>
              <a:t>WF on </a:t>
            </a:r>
            <a:r>
              <a:rPr lang="en-GB" sz="4000" b="1" dirty="0" err="1"/>
              <a:t>futher</a:t>
            </a:r>
            <a:r>
              <a:rPr lang="en-GB" sz="4000" b="1" dirty="0"/>
              <a:t> test cases for LTE </a:t>
            </a:r>
            <a:r>
              <a:rPr lang="en-GB" sz="4000" b="1" dirty="0" err="1"/>
              <a:t>feMob</a:t>
            </a:r>
            <a:r>
              <a:rPr lang="en-GB" sz="4000" b="1" dirty="0"/>
              <a:t> requirements</a:t>
            </a:r>
            <a:endParaRPr kumimoji="1" lang="ja-JP" altLang="en-US" sz="40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>
                <a:solidFill>
                  <a:schemeClr val="tx1"/>
                </a:solidFill>
              </a:rPr>
              <a:t>Nokia, Nokia Shanghai Bell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7504" y="188639"/>
            <a:ext cx="3884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TSG-RAN4 Meeting #97-e	</a:t>
            </a:r>
          </a:p>
          <a:p>
            <a:r>
              <a:rPr lang="en-US" b="1" dirty="0"/>
              <a:t>E-meeting, Nov 2</a:t>
            </a:r>
            <a:r>
              <a:rPr lang="en-US" b="1" baseline="30000" dirty="0"/>
              <a:t>nd</a:t>
            </a:r>
            <a:r>
              <a:rPr lang="en-US" b="1" dirty="0"/>
              <a:t> – 13</a:t>
            </a:r>
            <a:r>
              <a:rPr lang="en-US" b="1" baseline="30000" dirty="0"/>
              <a:t>th</a:t>
            </a:r>
            <a:r>
              <a:rPr lang="en-US" b="1" dirty="0"/>
              <a:t>, 2020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5868144" y="188639"/>
            <a:ext cx="30673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altLang="ja-JP" b="1" dirty="0"/>
              <a:t>R4-2017078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85410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3C851-BF0E-4AFD-801D-DAFBF1E7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2F1FE-C2DE-4CFF-9D9E-C4EB749B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6805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2800" dirty="0" err="1"/>
              <a:t>Agreement</a:t>
            </a:r>
            <a:r>
              <a:rPr lang="fi-FI" sz="2800" dirty="0"/>
              <a:t> in RAN4#95e</a:t>
            </a:r>
            <a:endParaRPr lang="en-US" sz="2800" dirty="0"/>
          </a:p>
          <a:p>
            <a:r>
              <a:rPr lang="en-US" sz="2000" dirty="0"/>
              <a:t>R4-2009135	WF on test cases for LTE </a:t>
            </a:r>
            <a:r>
              <a:rPr lang="en-US" sz="2000" dirty="0" err="1"/>
              <a:t>feMob</a:t>
            </a:r>
            <a:endParaRPr lang="en-US" sz="2000" dirty="0"/>
          </a:p>
          <a:p>
            <a:endParaRPr lang="en-US" sz="2000" b="1" dirty="0"/>
          </a:p>
          <a:p>
            <a:pPr marL="0" indent="0">
              <a:buNone/>
            </a:pPr>
            <a:r>
              <a:rPr lang="fi-FI" sz="2800" dirty="0" err="1"/>
              <a:t>Agreement</a:t>
            </a:r>
            <a:r>
              <a:rPr lang="fi-FI" sz="2800" dirty="0"/>
              <a:t> in RAN4#96e</a:t>
            </a:r>
          </a:p>
          <a:p>
            <a:r>
              <a:rPr lang="en-US" sz="2000" dirty="0"/>
              <a:t>Inter-frequency DAPS handover and conditional handover test cases should cover both for FDD and TDD, like intra-frequency DAPS handover test cases.</a:t>
            </a:r>
          </a:p>
          <a:p>
            <a:endParaRPr lang="en-US" sz="2000" dirty="0"/>
          </a:p>
          <a:p>
            <a:pPr marL="0" indent="0">
              <a:buNone/>
            </a:pP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3897992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3C851-BF0E-4AFD-801D-DAFBF1E7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2F1FE-C2DE-4CFF-9D9E-C4EB749B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2800" dirty="0" err="1"/>
              <a:t>Agreed</a:t>
            </a:r>
            <a:r>
              <a:rPr lang="fi-FI" sz="2800" dirty="0"/>
              <a:t> </a:t>
            </a:r>
            <a:r>
              <a:rPr lang="fi-FI" sz="2800" dirty="0" err="1"/>
              <a:t>test</a:t>
            </a:r>
            <a:r>
              <a:rPr lang="fi-FI" sz="2800" dirty="0"/>
              <a:t> </a:t>
            </a:r>
            <a:r>
              <a:rPr lang="fi-FI" sz="2800" dirty="0" err="1"/>
              <a:t>cases</a:t>
            </a:r>
            <a:r>
              <a:rPr lang="fi-FI" sz="2800" dirty="0"/>
              <a:t> in RAN4#97e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C0F5A5-2937-425B-AA34-52D370315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822224"/>
              </p:ext>
            </p:extLst>
          </p:nvPr>
        </p:nvGraphicFramePr>
        <p:xfrm>
          <a:off x="683568" y="1881728"/>
          <a:ext cx="7632849" cy="3789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3124">
                  <a:extLst>
                    <a:ext uri="{9D8B030D-6E8A-4147-A177-3AD203B41FA5}">
                      <a16:colId xmlns:a16="http://schemas.microsoft.com/office/drawing/2014/main" val="3688034994"/>
                    </a:ext>
                  </a:extLst>
                </a:gridCol>
                <a:gridCol w="4532004">
                  <a:extLst>
                    <a:ext uri="{9D8B030D-6E8A-4147-A177-3AD203B41FA5}">
                      <a16:colId xmlns:a16="http://schemas.microsoft.com/office/drawing/2014/main" val="36826955"/>
                    </a:ext>
                  </a:extLst>
                </a:gridCol>
                <a:gridCol w="1987721">
                  <a:extLst>
                    <a:ext uri="{9D8B030D-6E8A-4147-A177-3AD203B41FA5}">
                      <a16:colId xmlns:a16="http://schemas.microsoft.com/office/drawing/2014/main" val="3599139379"/>
                    </a:ext>
                  </a:extLst>
                </a:gridCol>
              </a:tblGrid>
              <a:tr h="21281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Test case number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Test purpose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Responsible company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0086921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Intra-frequency sync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DAPS handover test for TDD-TDD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Qualcomm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467136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Intra-frequency async</a:t>
                      </a:r>
                      <a:r>
                        <a:rPr lang="en-GB" altLang="zh-CN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GB" altLang="zh-CN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DAPS handover test for FDD-FDD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Qualcomm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433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Intra-band Inter-frequency sync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DAPS handover test for FDD-FDD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Huawei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105504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Intra-band Inter-frequency async</a:t>
                      </a:r>
                      <a:r>
                        <a:rPr lang="en-GB" altLang="zh-CN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GB" altLang="zh-CN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DAPS handover test for FDD-FDD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Huawei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Inter-band Inter-frequency sync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DAPS handover test for FDD-FDD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Huawei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Inter-band Inter-frequency async</a:t>
                      </a:r>
                      <a:r>
                        <a:rPr lang="en-GB" altLang="zh-CN" sz="12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GB" altLang="zh-CN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DAPS handover test for FDD-FDD</a:t>
                      </a:r>
                      <a:endParaRPr lang="en-US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Huawei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intra-frequency handover test for FDD-FDD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Nokia, Nokia Shanghai bell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0248699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intra-frequency handover test for TDD-TDD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Nokia, Nokia Shanghai bell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24293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inter-frequency handover test for FDD-FDD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Nokia, Nokia Shanghai bell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521738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inter-frequency handover test for TDD-TDD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Nokia, Nokia Shanghai bell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977436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inter-frequency handover test for FDD-TDD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Nokia, Nokia Shanghai bell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1970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Conditional inter-frequency handover test for TDD-FDD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  <a:cs typeface="+mn-cs"/>
                        </a:rPr>
                        <a:t>Nokia, Nokia Shanghai bell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81628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3758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3C851-BF0E-4AFD-801D-DAFBF1E798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fi-FI" dirty="0" err="1"/>
              <a:t>Way</a:t>
            </a:r>
            <a:r>
              <a:rPr lang="fi-FI" dirty="0"/>
              <a:t> </a:t>
            </a:r>
            <a:r>
              <a:rPr lang="fi-FI" dirty="0" err="1"/>
              <a:t>Forward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2F1FE-C2DE-4CFF-9D9E-C4EB749B54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040560"/>
          </a:xfrm>
        </p:spPr>
        <p:txBody>
          <a:bodyPr>
            <a:normAutofit/>
          </a:bodyPr>
          <a:lstStyle/>
          <a:p>
            <a:r>
              <a:rPr lang="en-US" sz="2000" b="1" dirty="0"/>
              <a:t>Introduce the test cases for inter-frequency DAPS HO for LTE </a:t>
            </a:r>
            <a:r>
              <a:rPr lang="en-US" sz="2000" b="1" dirty="0" err="1"/>
              <a:t>feMob</a:t>
            </a:r>
            <a:r>
              <a:rPr lang="en-US" sz="2000" b="1" dirty="0"/>
              <a:t> RRM as below: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r>
              <a:rPr lang="en-US" sz="2000" b="1" dirty="0"/>
              <a:t>CRs for these test cases should be submitted in next RAN4 meeting.</a:t>
            </a:r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  <a:p>
            <a:pPr marL="0" indent="0" hangingPunct="0">
              <a:buNone/>
            </a:pPr>
            <a:endParaRPr lang="en-US" u="sng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9C0F5A5-2937-425B-AA34-52D370315B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766608"/>
              </p:ext>
            </p:extLst>
          </p:nvPr>
        </p:nvGraphicFramePr>
        <p:xfrm>
          <a:off x="899592" y="2204864"/>
          <a:ext cx="7416825" cy="213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2622">
                  <a:extLst>
                    <a:ext uri="{9D8B030D-6E8A-4147-A177-3AD203B41FA5}">
                      <a16:colId xmlns:a16="http://schemas.microsoft.com/office/drawing/2014/main" val="3688034994"/>
                    </a:ext>
                  </a:extLst>
                </a:gridCol>
                <a:gridCol w="4564002">
                  <a:extLst>
                    <a:ext uri="{9D8B030D-6E8A-4147-A177-3AD203B41FA5}">
                      <a16:colId xmlns:a16="http://schemas.microsoft.com/office/drawing/2014/main" val="36826955"/>
                    </a:ext>
                  </a:extLst>
                </a:gridCol>
                <a:gridCol w="1800201">
                  <a:extLst>
                    <a:ext uri="{9D8B030D-6E8A-4147-A177-3AD203B41FA5}">
                      <a16:colId xmlns:a16="http://schemas.microsoft.com/office/drawing/2014/main" val="3599139379"/>
                    </a:ext>
                  </a:extLst>
                </a:gridCol>
              </a:tblGrid>
              <a:tr h="457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Test case number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Test purpose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900"/>
                        </a:spcAft>
                      </a:pPr>
                      <a:r>
                        <a:rPr lang="en-GB" sz="16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Responsible company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0086921"/>
                  </a:ext>
                </a:extLst>
              </a:tr>
              <a:tr h="2575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TDD – TDD intra-band inter-frequency synchronous DAPS handover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467136"/>
                  </a:ext>
                </a:extLst>
              </a:tr>
              <a:tr h="2575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TDD – TDD inter-band inter-frequency synchronous DAPS handover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5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FDD – TDD inter-frequency synchronous DAPS handover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105504"/>
                  </a:ext>
                </a:extLst>
              </a:tr>
              <a:tr h="2575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等线" panose="02010600030101010101" pitchFamily="2" charset="-122"/>
                        </a:rPr>
                        <a:t>FDD – TDD inter-frequency asynchronous DAPS handover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0908257"/>
                  </a:ext>
                </a:extLst>
              </a:tr>
              <a:tr h="265956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TDD – FDD inter-frequency synchronous DAPS handover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58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ase" hangingPunct="0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Yu Mincho" panose="02020400000000000000" pitchFamily="18" charset="-128"/>
                          <a:cs typeface="Times New Roman" panose="02020603050405020304" pitchFamily="18" charset="0"/>
                        </a:rPr>
                        <a:t>TDD – FDD inter-frequency asynchronous DAPS handover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9580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/>
</file>

<file path=customXml/item4.xml><?xml version="1.0" encoding="utf-8"?>
<?mso-contentType ?>
<SharedContentType xmlns="Microsoft.SharePoint.Taxonomy.ContentTypeSync" SourceId="34c87397-5fc1-491e-85e7-d6110dbe9cbd" ContentTypeId="0x0101" PreviousValue="false"/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779548D02695F479F904726726C80A8" ma:contentTypeVersion="13" ma:contentTypeDescription="Create a new document." ma:contentTypeScope="" ma:versionID="7e548c8cdd0357e06c534ca68441a5c4">
  <xsd:schema xmlns:xsd="http://www.w3.org/2001/XMLSchema" xmlns:xs="http://www.w3.org/2001/XMLSchema" xmlns:p="http://schemas.microsoft.com/office/2006/metadata/properties" xmlns:ns3="71c5aaf6-e6ce-465b-b873-5148d2a4c105" xmlns:ns4="55ae6c15-9962-46ae-a768-8deca3649a65" xmlns:ns5="28d22441-8343-43f8-ac6d-b59b0fa8fca6" targetNamespace="http://schemas.microsoft.com/office/2006/metadata/properties" ma:root="true" ma:fieldsID="54a6102fea36c9cdd893475d9dee3603" ns3:_="" ns4:_="" ns5:_="">
    <xsd:import namespace="71c5aaf6-e6ce-465b-b873-5148d2a4c105"/>
    <xsd:import namespace="55ae6c15-9962-46ae-a768-8deca3649a65"/>
    <xsd:import namespace="28d22441-8343-43f8-ac6d-b59b0fa8fca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FastMetadata" minOccurs="0"/>
                <xsd:element ref="ns4:MediaServiceDateTaken" minOccurs="0"/>
                <xsd:element ref="ns4:MediaServiceMetadata" minOccurs="0"/>
                <xsd:element ref="ns4:MediaServiceAutoTags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ae6c15-9962-46ae-a768-8deca3649a65" elementFormDefault="qualified">
    <xsd:import namespace="http://schemas.microsoft.com/office/2006/documentManagement/types"/>
    <xsd:import namespace="http://schemas.microsoft.com/office/infopath/2007/PartnerControls"/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Metadata" ma:index="14" nillable="true" ma:displayName="MediaServiceMetadata" ma:hidden="true" ma:internalName="MediaServiceMetadata" ma:readOnly="true">
      <xsd:simpleType>
        <xsd:restriction base="dms:Note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d22441-8343-43f8-ac6d-b59b0fa8fc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B55BE2B-8BAF-4366-B255-EC1438ECA831}">
  <ds:schemaRefs>
    <ds:schemaRef ds:uri="28d22441-8343-43f8-ac6d-b59b0fa8fca6"/>
    <ds:schemaRef ds:uri="http://purl.org/dc/elements/1.1/"/>
    <ds:schemaRef ds:uri="55ae6c15-9962-46ae-a768-8deca3649a65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71c5aaf6-e6ce-465b-b873-5148d2a4c10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E53020C-F51C-4AE6-9AC7-11BA99C912D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5BECB53-CA80-4F23-A2DD-AF47BC92F85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1B0778C-070E-4AED-A88F-7BB11CEF456A}">
  <ds:schemaRefs>
    <ds:schemaRef ds:uri="Microsoft.SharePoint.Taxonomy.ContentTypeSync"/>
  </ds:schemaRefs>
</ds:datastoreItem>
</file>

<file path=customXml/itemProps5.xml><?xml version="1.0" encoding="utf-8"?>
<ds:datastoreItem xmlns:ds="http://schemas.openxmlformats.org/officeDocument/2006/customXml" ds:itemID="{9FCD93B0-E260-4E3E-B6D5-C5CB908B765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55ae6c15-9962-46ae-a768-8deca3649a65"/>
    <ds:schemaRef ds:uri="28d22441-8343-43f8-ac6d-b59b0fa8fc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14770</TotalTime>
  <Words>258</Words>
  <Application>Microsoft Office PowerPoint</Application>
  <PresentationFormat>On-screen Show (4:3)</PresentationFormat>
  <Paragraphs>87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 テーマ</vt:lpstr>
      <vt:lpstr>WF on futher test cases for LTE feMob requirements</vt:lpstr>
      <vt:lpstr>Background</vt:lpstr>
      <vt:lpstr>Background</vt:lpstr>
      <vt:lpstr>Way Forward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spectra related work</dc:title>
  <dc:creator>vgheorgh@qti.qualcomm.com</dc:creator>
  <cp:keywords>CTPClassification=CTP_PUBLIC:VisualMarkings=, CTPClassification=CTP_NT</cp:keywords>
  <cp:lastModifiedBy>Nokia</cp:lastModifiedBy>
  <cp:revision>541</cp:revision>
  <dcterms:created xsi:type="dcterms:W3CDTF">2017-01-18T16:32:26Z</dcterms:created>
  <dcterms:modified xsi:type="dcterms:W3CDTF">2020-11-10T07:17:42Z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2a613ce1-eaed-499c-a840-7a746a79a7b4</vt:lpwstr>
  </property>
  <property fmtid="{D5CDD505-2E9C-101B-9397-08002B2CF9AE}" pid="4" name="CTP_TimeStamp">
    <vt:lpwstr>2019-11-22 16:14:32Z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  <property fmtid="{D5CDD505-2E9C-101B-9397-08002B2CF9AE}" pid="9" name="ContentTypeId">
    <vt:lpwstr>0x0101002779548D02695F479F904726726C80A8</vt:lpwstr>
  </property>
</Properties>
</file>