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vodian, Bill [CTO]" userId="24ddce14-b8f7-4f54-af74-631294b67ab0" providerId="ADAL" clId="{7479089C-6190-4533-BB5C-DC4CD569F5AE}"/>
    <pc:docChg chg="undo redo custSel modSld">
      <pc:chgData name="Shvodian, Bill [CTO]" userId="24ddce14-b8f7-4f54-af74-631294b67ab0" providerId="ADAL" clId="{7479089C-6190-4533-BB5C-DC4CD569F5AE}" dt="2020-11-11T20:01:42.228" v="309" actId="6549"/>
      <pc:docMkLst>
        <pc:docMk/>
      </pc:docMkLst>
      <pc:sldChg chg="addSp delSp modSp mod">
        <pc:chgData name="Shvodian, Bill [CTO]" userId="24ddce14-b8f7-4f54-af74-631294b67ab0" providerId="ADAL" clId="{7479089C-6190-4533-BB5C-DC4CD569F5AE}" dt="2020-11-11T20:01:42.228" v="309" actId="6549"/>
        <pc:sldMkLst>
          <pc:docMk/>
          <pc:sldMk cId="654440776" sldId="258"/>
        </pc:sldMkLst>
        <pc:spChg chg="mod">
          <ac:chgData name="Shvodian, Bill [CTO]" userId="24ddce14-b8f7-4f54-af74-631294b67ab0" providerId="ADAL" clId="{7479089C-6190-4533-BB5C-DC4CD569F5AE}" dt="2020-11-11T20:01:42.228" v="309" actId="6549"/>
          <ac:spMkLst>
            <pc:docMk/>
            <pc:sldMk cId="654440776" sldId="258"/>
            <ac:spMk id="3" creationId="{C36D3781-E88F-4C30-BE5D-8590FF8D1662}"/>
          </ac:spMkLst>
        </pc:spChg>
        <pc:picChg chg="add del">
          <ac:chgData name="Shvodian, Bill [CTO]" userId="24ddce14-b8f7-4f54-af74-631294b67ab0" providerId="ADAL" clId="{7479089C-6190-4533-BB5C-DC4CD569F5AE}" dt="2020-11-11T19:55:31.092" v="202" actId="22"/>
          <ac:picMkLst>
            <pc:docMk/>
            <pc:sldMk cId="654440776" sldId="258"/>
            <ac:picMk id="5" creationId="{33217277-8E4D-414B-83F7-8FE66810701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55215-C359-4FF0-A4CB-4C63A49B69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EC6DEA-8443-436E-B9E3-C933CE4507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507BA-130B-4EF9-AB4E-AAF509E13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98B9-CAE2-4511-AF9B-604A3AD72F2C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1C888-DEF6-4F73-AB70-C69A4B381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27EA5-998B-4809-8CB9-402FEEA2E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84C-9D9A-430A-9B47-A5701499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46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D4AFB-1C6A-411B-B83E-3C0E6E4B9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030B1-0868-4A70-8012-FAFD3317A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3C2B7-18CF-4E8B-B6FD-63E656022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98B9-CAE2-4511-AF9B-604A3AD72F2C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43F1D-8EB0-450C-A971-37B303F60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8F2D2-ABBA-4AB9-B368-D5DB9696B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84C-9D9A-430A-9B47-A5701499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5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49DEB-F82C-4B0B-8C89-DD7CB6E28E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BCFDF0-D110-418A-BD7C-B5A3F544EF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AA083-54BA-47D1-94DB-05526D3A0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98B9-CAE2-4511-AF9B-604A3AD72F2C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AA391-8732-4413-B2D7-64B5F7B26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77F95-0D08-436A-8FE9-AD03E1AE7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84C-9D9A-430A-9B47-A5701499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2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9DB15-6CAC-47FF-B0B1-021CB59D9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04512-04F5-420E-A81F-974746212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9250B-C256-49A0-8DBE-E18FCDF26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98B9-CAE2-4511-AF9B-604A3AD72F2C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8FB75-9080-4D07-9272-19907E1BC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6D063-5E7B-4CF3-9DFD-5CAC06B36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84C-9D9A-430A-9B47-A5701499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87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B1005-F6F5-4C15-907E-1C4C6E40E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1969A-C90C-49C8-BE17-4FF1A9BE5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910A3-6B80-43D2-8FC1-5F7B6AC16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98B9-CAE2-4511-AF9B-604A3AD72F2C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52947-33C0-4F14-A9DB-FCCD37B3A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8D4AD-3E02-4FCF-A694-96220ED3C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84C-9D9A-430A-9B47-A5701499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526F5-64EF-4C03-885E-A36EDEFA9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FF1D2-005F-4F71-B4EA-DB1B2B5DB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5740B1-DEAE-490F-8A67-2CF544D11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6D96B3-65DA-4E9E-B470-078046ED3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98B9-CAE2-4511-AF9B-604A3AD72F2C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873A32-E0F8-492E-B3B0-C453A65F9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79884A-BBBB-41E0-ADDB-778CF5D40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84C-9D9A-430A-9B47-A5701499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96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F025B-658F-4E8C-B4DA-0DE1D36BB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830D4-005C-48E0-BC7F-5A28B81C5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FADEEF-381F-4ABA-BE6C-C729B9CB5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D1A752-E91C-4B8F-BCCC-C060E4C4E6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A13312-97DB-4FB0-B962-DF24E9E641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164F5A-E44B-4EA3-AAC0-07B75002A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98B9-CAE2-4511-AF9B-604A3AD72F2C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6C958E-094B-4608-9929-3D700F09C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392F92-578F-45B7-ABB4-5BE5A39F7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84C-9D9A-430A-9B47-A5701499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D6D97-A3D1-4133-B804-86B0AAC35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A1AAA-223A-4B84-A791-72A741931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98B9-CAE2-4511-AF9B-604A3AD72F2C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57B0FE-3FE0-4672-9A09-65D934A9C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66793F-1FDD-4E46-9F18-CAA088206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84C-9D9A-430A-9B47-A5701499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0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EC9811-6269-4359-9E6B-B819299FA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98B9-CAE2-4511-AF9B-604A3AD72F2C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AC056A-7C52-49FE-8883-62612AF32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910CBB-2F44-4831-A7BE-AB6BC1250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84C-9D9A-430A-9B47-A5701499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7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39F19-464B-4C25-A777-A74BDADE6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A29A0-9589-41BE-A533-D93587522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BC0D10-500A-4E86-838A-0FE884C41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630D8-133A-47F7-AACE-5F73A62DD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98B9-CAE2-4511-AF9B-604A3AD72F2C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3EC10-3510-4C8D-8BE1-0CA03A914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74294-48AF-4D49-A4BA-FEFDEFFE5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84C-9D9A-430A-9B47-A5701499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55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40929-4265-47EA-836B-FBA924B5F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02D140-CC97-4330-9B16-07B7A0F427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933FCC-91A4-4EAF-B30B-D8DCCFDB29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D427C-341F-4E6E-8E22-B1BDB510F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98B9-CAE2-4511-AF9B-604A3AD72F2C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9F6B32-12AD-45E2-9C68-174A185A1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B0177B-557F-4822-8E28-13C40212B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84C-9D9A-430A-9B47-A5701499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86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F2970D-60A8-49DE-A104-2651C8A66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B01A3D-47C9-47A4-ADBC-AA60A86E5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8BF2C-B2CE-4F0B-9A06-BDC845E089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D98B9-CAE2-4511-AF9B-604A3AD72F2C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AE450-232D-4C8C-9AB7-8D3AB6CA7B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7C3E9-8D04-40A8-A677-4397F259BC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2184C-9D9A-430A-9B47-A5701499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3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9B33A-32AB-4572-84B0-C8D1114FA1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Way Forward on Release independence for 35 and 45 MHz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004A1-CA3D-489B-B246-EDF08774E0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T-Mobile USA, TELUS, Bell Mobility, AT&amp;T</a:t>
            </a:r>
            <a:r>
              <a:rPr lang="en-US"/>
              <a:t>, Nokia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61CF52-BCB0-46FA-83B4-586928212850}"/>
              </a:ext>
            </a:extLst>
          </p:cNvPr>
          <p:cNvSpPr/>
          <p:nvPr/>
        </p:nvSpPr>
        <p:spPr>
          <a:xfrm>
            <a:off x="478302" y="383828"/>
            <a:ext cx="1113692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6120765" algn="r"/>
              </a:tabLs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#97-e</a:t>
            </a:r>
            <a:r>
              <a:rPr lang="en-GB" sz="2000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GB" sz="2000" b="1" i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R4-2016862</a:t>
            </a:r>
            <a:endParaRPr lang="en-US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2-13 Nov., 2020</a:t>
            </a:r>
            <a:endParaRPr lang="en-US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801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2A249-D4D0-4C95-A74C-2BFD33873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D3781-E88F-4C30-BE5D-8590FF8D1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Proposal 1: 35 and 45 MHz channel bandwidths shall be release independent to Release 15</a:t>
            </a:r>
          </a:p>
          <a:p>
            <a:r>
              <a:rPr lang="en-US" b="1" dirty="0"/>
              <a:t>Proposal 2: 35 and 45 MHz shall be optional in </a:t>
            </a:r>
            <a:r>
              <a:rPr lang="en-US" b="1"/>
              <a:t>Release 15, Release </a:t>
            </a:r>
            <a:r>
              <a:rPr lang="en-US" b="1" dirty="0"/>
              <a:t>16 and Release 17</a:t>
            </a:r>
          </a:p>
          <a:p>
            <a:r>
              <a:rPr lang="en-US" b="1" dirty="0"/>
              <a:t>Proposal 3: Any additional requests to add 35 and 45 MHz channel BWs to a band shall be added via this WID in Rel-17, not the basket WID.  </a:t>
            </a:r>
          </a:p>
          <a:p>
            <a:r>
              <a:rPr lang="en-US" b="1" dirty="0"/>
              <a:t>Proposal 4: The 35 and 35 MHz WID will add a generic example band combination to be used as an example for future band combination requests. (The example may also be added to the basket WID).</a:t>
            </a:r>
          </a:p>
          <a:p>
            <a:r>
              <a:rPr lang="en-US" b="1" dirty="0"/>
              <a:t>Proposal 5: Explore if it is possible to turn channel BW table pages to landscape mode to allow space for the inclusion of 35 and 45 </a:t>
            </a:r>
            <a:r>
              <a:rPr lang="en-US" b="1" dirty="0" err="1"/>
              <a:t>MHz.</a:t>
            </a:r>
            <a:r>
              <a:rPr lang="en-US" b="1" dirty="0"/>
              <a:t> </a:t>
            </a:r>
          </a:p>
          <a:p>
            <a:r>
              <a:rPr lang="en-US" b="1" dirty="0"/>
              <a:t>Proposal 56 Send an LS to RAN2 asking them to allocate the </a:t>
            </a:r>
            <a:r>
              <a:rPr lang="en-US" b="1" dirty="0" err="1"/>
              <a:t>signalling</a:t>
            </a:r>
            <a:r>
              <a:rPr lang="en-US" b="1" dirty="0"/>
              <a:t> for 35 and 45 MHz from Rel-15.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440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7C763-3235-4D12-8E06-D800791CE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Release options for 35 and 45 MHz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A63D7-BEBC-49D1-829F-28ADC70DE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1: The support of 35 MHz and 45 MHz is from Rel-17 onwards</a:t>
            </a:r>
          </a:p>
          <a:p>
            <a:pPr lvl="1"/>
            <a:r>
              <a:rPr lang="en-US" dirty="0"/>
              <a:t>Supported by ZTE OPPO and Apple</a:t>
            </a:r>
          </a:p>
          <a:p>
            <a:r>
              <a:rPr lang="en-US" dirty="0"/>
              <a:t>Option 2: 35 MHz and 45 MHz is optional support from Rel-15</a:t>
            </a:r>
          </a:p>
          <a:p>
            <a:pPr lvl="1"/>
            <a:r>
              <a:rPr lang="en-US" dirty="0"/>
              <a:t>Supported by  Ericsson, T-Mobile USA, Nokia, AT&amp;T, Bell Mobility, TELUS, Skyworks</a:t>
            </a:r>
          </a:p>
          <a:p>
            <a:r>
              <a:rPr lang="en-US" dirty="0"/>
              <a:t>Option 3: Release independence shall be discussed cases by case </a:t>
            </a:r>
            <a:r>
              <a:rPr lang="en-US"/>
              <a:t>per band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629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1ABE1-71BD-4B21-8A5A-7D99512E0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5 Aspects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71036-1431-417E-ADDB-63DE62F74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UE </a:t>
            </a:r>
            <a:r>
              <a:rPr lang="en-US" dirty="0" err="1"/>
              <a:t>signalling</a:t>
            </a:r>
            <a:endParaRPr lang="en-US" dirty="0"/>
          </a:p>
          <a:p>
            <a:r>
              <a:rPr lang="en-US" dirty="0"/>
              <a:t>UE Hardware capability</a:t>
            </a:r>
          </a:p>
          <a:p>
            <a:r>
              <a:rPr lang="en-US" dirty="0"/>
              <a:t>Backward Compatibility Issues</a:t>
            </a:r>
          </a:p>
          <a:p>
            <a:r>
              <a:rPr lang="en-US" dirty="0"/>
              <a:t>Band specific work</a:t>
            </a:r>
          </a:p>
          <a:p>
            <a:r>
              <a:rPr lang="en-US" dirty="0"/>
              <a:t>Commercial </a:t>
            </a:r>
            <a:r>
              <a:rPr lang="en-US" dirty="0" err="1"/>
              <a:t>implementaiton</a:t>
            </a:r>
            <a:r>
              <a:rPr lang="en-US" dirty="0"/>
              <a:t>/deployment aspects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955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E450-6E0F-40A4-93CC-0F3583334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Aspect 1: </a:t>
            </a:r>
            <a:r>
              <a:rPr lang="en-US" dirty="0" err="1"/>
              <a:t>Signalling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9DCD9-3B6C-46C1-91AF-F46CF226C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RAN2 reserved bits for new channel BWs</a:t>
            </a:r>
          </a:p>
          <a:p>
            <a:r>
              <a:rPr lang="en-US" dirty="0" err="1"/>
              <a:t>channelBWs</a:t>
            </a:r>
            <a:r>
              <a:rPr lang="en-US" dirty="0"/>
              <a:t>-DL and </a:t>
            </a:r>
            <a:r>
              <a:rPr lang="en-US" dirty="0" err="1"/>
              <a:t>channelBWs</a:t>
            </a:r>
            <a:r>
              <a:rPr lang="en-US" dirty="0"/>
              <a:t>-UL have 10 bits per SCS, used to indicate 5, 10, 15, 20, 25, 30, 40, 50, 60 and 80MHz</a:t>
            </a:r>
          </a:p>
          <a:p>
            <a:r>
              <a:rPr lang="en-US" dirty="0"/>
              <a:t>channelBWs-DL-v1590 and channelBWs-DL-v1590 have 16 bits</a:t>
            </a:r>
          </a:p>
          <a:p>
            <a:pPr lvl="1"/>
            <a:r>
              <a:rPr lang="en-US" dirty="0"/>
              <a:t>For FR1, the leading/leftmost bit in channelBWs-DL-v1590 indicates 70MHz, and all the remaining bits in channelBWs-DL-v1590 shall be set to 0.</a:t>
            </a:r>
          </a:p>
          <a:p>
            <a:pPr lvl="1"/>
            <a:r>
              <a:rPr lang="en-US" dirty="0"/>
              <a:t>channelBWs-DL-v1590 and channelBWs-DL-v1590 therefore have 15 spare bits to be used for new FR1 channel BWs</a:t>
            </a:r>
          </a:p>
          <a:p>
            <a:r>
              <a:rPr lang="en-US" dirty="0"/>
              <a:t>RAN2 could allocate one bit each for 35 and 45 </a:t>
            </a:r>
            <a:r>
              <a:rPr lang="en-US" dirty="0" err="1"/>
              <a:t>MHz.</a:t>
            </a:r>
            <a:endParaRPr lang="en-US" dirty="0"/>
          </a:p>
          <a:p>
            <a:r>
              <a:rPr lang="en-US" dirty="0"/>
              <a:t>There is no </a:t>
            </a:r>
            <a:r>
              <a:rPr lang="en-US" dirty="0" err="1"/>
              <a:t>signalling</a:t>
            </a:r>
            <a:r>
              <a:rPr lang="en-US" dirty="0"/>
              <a:t> issue for adding 35 and 45 MHz Release-independent for Rel-15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51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6F954-9848-4236-9B40-2F8F585F0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Aspect 2: Hardware capability	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DF4B1-F2C9-43A6-A16D-31959DB70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Implementation of new channel BWs may require new filter hardware in the UEs that support the new channel BWs and the </a:t>
            </a:r>
            <a:r>
              <a:rPr lang="en-US" dirty="0" err="1"/>
              <a:t>gNBs</a:t>
            </a:r>
            <a:r>
              <a:rPr lang="en-US" dirty="0"/>
              <a:t> that support the new channel BWs</a:t>
            </a:r>
          </a:p>
          <a:p>
            <a:r>
              <a:rPr lang="en-US" dirty="0"/>
              <a:t>Optional inclusion of 35 MHz and/or 45 MHz in new Rel-15 and 16 UEs won’t impact the hardware of legacy UEs or </a:t>
            </a:r>
            <a:r>
              <a:rPr lang="en-US" dirty="0" err="1"/>
              <a:t>gNBs</a:t>
            </a:r>
            <a:r>
              <a:rPr lang="en-US" dirty="0"/>
              <a:t>. </a:t>
            </a:r>
          </a:p>
          <a:p>
            <a:r>
              <a:rPr lang="en-US" dirty="0"/>
              <a:t>Since 45 MHz would be the widest channel BW for n25 and n66, it should be optional for Rel-17</a:t>
            </a:r>
          </a:p>
          <a:p>
            <a:r>
              <a:rPr lang="en-US" dirty="0"/>
              <a:t>New bands have hardware capability issues also, but are almost always release independent. </a:t>
            </a:r>
          </a:p>
          <a:p>
            <a:r>
              <a:rPr lang="en-US" dirty="0"/>
              <a:t>Conclusion: Hardware capability shouldn’t impact release independence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96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36AB4-C635-4C5C-8688-5FCE50D8F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Aspect 3: Backward compatibility issues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0BF10-BA17-4099-A19C-18317E954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63106" cy="4351338"/>
          </a:xfrm>
        </p:spPr>
        <p:txBody>
          <a:bodyPr/>
          <a:lstStyle/>
          <a:p>
            <a:r>
              <a:rPr lang="en-US" dirty="0"/>
              <a:t>Adding the new channel BW doesn’t cause any backward compatibility issues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33CB128-0CDF-45D7-94F7-DB6479C70A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398275"/>
              </p:ext>
            </p:extLst>
          </p:nvPr>
        </p:nvGraphicFramePr>
        <p:xfrm>
          <a:off x="1694575" y="3541282"/>
          <a:ext cx="8656155" cy="2770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5087">
                  <a:extLst>
                    <a:ext uri="{9D8B030D-6E8A-4147-A177-3AD203B41FA5}">
                      <a16:colId xmlns:a16="http://schemas.microsoft.com/office/drawing/2014/main" val="420863172"/>
                    </a:ext>
                  </a:extLst>
                </a:gridCol>
                <a:gridCol w="2843868">
                  <a:extLst>
                    <a:ext uri="{9D8B030D-6E8A-4147-A177-3AD203B41FA5}">
                      <a16:colId xmlns:a16="http://schemas.microsoft.com/office/drawing/2014/main" val="2009787583"/>
                    </a:ext>
                  </a:extLst>
                </a:gridCol>
                <a:gridCol w="3287200">
                  <a:extLst>
                    <a:ext uri="{9D8B030D-6E8A-4147-A177-3AD203B41FA5}">
                      <a16:colId xmlns:a16="http://schemas.microsoft.com/office/drawing/2014/main" val="2687886384"/>
                    </a:ext>
                  </a:extLst>
                </a:gridCol>
              </a:tblGrid>
              <a:tr h="649676">
                <a:tc>
                  <a:txBody>
                    <a:bodyPr/>
                    <a:lstStyle/>
                    <a:p>
                      <a:r>
                        <a:rPr lang="en-US" dirty="0"/>
                        <a:t>Compatibility Matrix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gNB</a:t>
                      </a:r>
                      <a:r>
                        <a:rPr lang="en-US" dirty="0"/>
                        <a:t> does not support new CH 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gNB</a:t>
                      </a:r>
                      <a:r>
                        <a:rPr lang="en-US" dirty="0"/>
                        <a:t> supports new CH BW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762061"/>
                  </a:ext>
                </a:extLst>
              </a:tr>
              <a:tr h="1206542">
                <a:tc>
                  <a:txBody>
                    <a:bodyPr/>
                    <a:lstStyle/>
                    <a:p>
                      <a:r>
                        <a:rPr lang="en-US" dirty="0"/>
                        <a:t>UE does not support new CHBW(s)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Baseline functionality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UE doesn’t set new capability bit(s), so </a:t>
                      </a:r>
                      <a:r>
                        <a:rPr lang="en-US" dirty="0" err="1"/>
                        <a:t>gNB</a:t>
                      </a:r>
                      <a:r>
                        <a:rPr lang="en-US" dirty="0"/>
                        <a:t> treats the UE like any UE that doesn’t support a particular channel BW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936775"/>
                  </a:ext>
                </a:extLst>
              </a:tr>
              <a:tr h="649676">
                <a:tc>
                  <a:txBody>
                    <a:bodyPr/>
                    <a:lstStyle/>
                    <a:p>
                      <a:r>
                        <a:rPr lang="en-US" dirty="0"/>
                        <a:t>UE supports new CHBW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gNB</a:t>
                      </a:r>
                      <a:r>
                        <a:rPr lang="en-US" dirty="0"/>
                        <a:t> ignores the capability bits for the new channel BW(s)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UE can use the new channel BWs if deployed by the </a:t>
                      </a:r>
                      <a:r>
                        <a:rPr lang="en-US" dirty="0" err="1"/>
                        <a:t>gNB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538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2117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C6053-8AE3-4500-BCF1-FFF2E4D02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Aspect 4: Band specific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79E24-1412-4E02-8B81-0B7D2F3FB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bands may have band specific work needed, like REFSENS, MSD, A-MPR, etc. </a:t>
            </a:r>
          </a:p>
          <a:p>
            <a:r>
              <a:rPr lang="en-US" dirty="0"/>
              <a:t>Adding legacy channel BWs to existing bands also can have band specific work like MSD, A-MPR, etc. </a:t>
            </a:r>
          </a:p>
          <a:p>
            <a:r>
              <a:rPr lang="en-US" dirty="0"/>
              <a:t>Band specific requirements can be established when the WID adds the bandwidth(s) for the particular and made backward compatible with earlier releases. </a:t>
            </a:r>
          </a:p>
        </p:txBody>
      </p:sp>
    </p:spTree>
    <p:extLst>
      <p:ext uri="{BB962C8B-B14F-4D97-AF65-F5344CB8AC3E}">
        <p14:creationId xmlns:p14="http://schemas.microsoft.com/office/powerpoint/2010/main" val="3318340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2F61C-B8D9-470C-B2F6-521C95130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Aspect 5: Commercial implementations/deployment aspects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2D735-20C9-48D6-926A-1959363F4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 vendors have expressed concerns about product plans already being in place for Rel-15 and Rel-16</a:t>
            </a:r>
          </a:p>
          <a:p>
            <a:r>
              <a:rPr lang="en-US" dirty="0"/>
              <a:t>If we make the new channel BWs optional for Rel-15 and Rel-16, then vendors can choose their own timeline for implementation.</a:t>
            </a:r>
          </a:p>
          <a:p>
            <a:r>
              <a:rPr lang="en-US" dirty="0"/>
              <a:t>RAN4 can decouple commercial implementation/deployment plans from release independence. This should give both sides the flexibility they need. </a:t>
            </a:r>
          </a:p>
          <a:p>
            <a:pPr lvl="1"/>
            <a:r>
              <a:rPr lang="en-US" dirty="0"/>
              <a:t>If operators can convince vendors to implement the channel BWs in Rel-15 or Rel-16, great, otherwise they must wait until Rel-17 (or later). </a:t>
            </a:r>
          </a:p>
          <a:p>
            <a:pPr lvl="1"/>
            <a:r>
              <a:rPr lang="en-US" dirty="0"/>
              <a:t>This approach would let the market decide when the new channel bandwidths are implemented in products, as is with new bands. </a:t>
            </a:r>
          </a:p>
        </p:txBody>
      </p:sp>
    </p:spTree>
    <p:extLst>
      <p:ext uri="{BB962C8B-B14F-4D97-AF65-F5344CB8AC3E}">
        <p14:creationId xmlns:p14="http://schemas.microsoft.com/office/powerpoint/2010/main" val="2612204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A7B03-8BA3-4807-8A7C-6052EA2BA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Release independence on a case-by-case basis per band and bandwidth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C77BE-96F0-4378-83EE-B3CC58FBE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Release independence is primarily a protocol issue. Since the </a:t>
            </a:r>
            <a:r>
              <a:rPr lang="en-US" dirty="0" err="1"/>
              <a:t>signalling</a:t>
            </a:r>
            <a:r>
              <a:rPr lang="en-US" dirty="0"/>
              <a:t> can support the new channel BWs, they can be release independent to Rel-15.</a:t>
            </a:r>
          </a:p>
          <a:p>
            <a:r>
              <a:rPr lang="en-US" dirty="0"/>
              <a:t>As we have seen, the discussion of release independence takes a lot of time and is contentious. Delegate time could be better spent on other issues instead of discussing release independence on a case by case basis per band and per bandwidth.</a:t>
            </a:r>
          </a:p>
          <a:p>
            <a:r>
              <a:rPr lang="en-US" dirty="0"/>
              <a:t>Having the new channel BWs be release independent on a case by case basis per band bandwidth would unnecessarily complicate TS 38.307</a:t>
            </a:r>
          </a:p>
          <a:p>
            <a:r>
              <a:rPr lang="en-US" dirty="0"/>
              <a:t>Vendors can choose to which release to implement the new channel BWs on a case-by-case basis per band and bandwidth</a:t>
            </a:r>
          </a:p>
        </p:txBody>
      </p:sp>
    </p:spTree>
    <p:extLst>
      <p:ext uri="{BB962C8B-B14F-4D97-AF65-F5344CB8AC3E}">
        <p14:creationId xmlns:p14="http://schemas.microsoft.com/office/powerpoint/2010/main" val="1327056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922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Way Forward on Release independence for 35 and 45 MHz</vt:lpstr>
      <vt:lpstr>Background: Release options for 35 and 45 MHz</vt:lpstr>
      <vt:lpstr>Background: 5 Aspects</vt:lpstr>
      <vt:lpstr>Aspect 1: Signalling</vt:lpstr>
      <vt:lpstr>Aspect 2: Hardware capability  </vt:lpstr>
      <vt:lpstr>Aspect 3: Backward compatibility issues </vt:lpstr>
      <vt:lpstr>Aspect 4: Band specific work</vt:lpstr>
      <vt:lpstr>Aspect 5: Commercial implementations/deployment aspects</vt:lpstr>
      <vt:lpstr>Release independence on a case-by-case basis per band and bandwidth</vt:lpstr>
      <vt:lpstr>Proposals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Shvodian</dc:creator>
  <cp:lastModifiedBy>Bill Shvodian</cp:lastModifiedBy>
  <cp:revision>3</cp:revision>
  <dcterms:created xsi:type="dcterms:W3CDTF">2020-11-05T20:24:16Z</dcterms:created>
  <dcterms:modified xsi:type="dcterms:W3CDTF">2020-11-11T20:01:51Z</dcterms:modified>
</cp:coreProperties>
</file>