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95" r:id="rId4"/>
    <p:sldId id="304" r:id="rId5"/>
    <p:sldId id="308" r:id="rId7"/>
    <p:sldId id="309" r:id="rId8"/>
    <p:sldId id="294" r:id="rId9"/>
    <p:sldId id="306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>
        <p:scale>
          <a:sx n="75" d="100"/>
          <a:sy n="75" d="100"/>
        </p:scale>
        <p:origin x="4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011" y="1950369"/>
            <a:ext cx="10385777" cy="1807912"/>
          </a:xfrm>
        </p:spPr>
        <p:txBody>
          <a:bodyPr>
            <a:normAutofit/>
          </a:bodyPr>
          <a:lstStyle/>
          <a:p>
            <a:r>
              <a:rPr lang="en-US" sz="3600" dirty="0"/>
              <a:t>WF on BS RF requirements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</a:t>
            </a:r>
            <a:r>
              <a:rPr lang="en-US" dirty="0" smtClean="0"/>
              <a:t>,…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R4-2016865</a:t>
            </a: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5770" y="288925"/>
            <a:ext cx="4480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97e</a:t>
            </a:r>
            <a:endParaRPr lang="en-US" b="1" dirty="0"/>
          </a:p>
          <a:p>
            <a:r>
              <a:rPr lang="en-US" b="1" dirty="0" smtClean="0"/>
              <a:t>2nd Nov. </a:t>
            </a:r>
            <a:r>
              <a:rPr lang="en-US" b="1" dirty="0"/>
              <a:t>- 13</a:t>
            </a:r>
            <a:r>
              <a:rPr lang="en-US" b="1" dirty="0" smtClean="0"/>
              <a:t>th Nov. </a:t>
            </a:r>
            <a:r>
              <a:rPr lang="en-US" b="1" dirty="0"/>
              <a:t>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Background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en-US" altLang="sv-SE" dirty="0">
                <a:solidFill>
                  <a:srgbClr val="0070C0"/>
                </a:solidFill>
              </a:rPr>
              <a:t>Based on approved WID </a:t>
            </a:r>
            <a:r>
              <a:rPr lang="en-US" altLang="sv-SE" dirty="0">
                <a:solidFill>
                  <a:srgbClr val="0070C0"/>
                </a:solidFill>
                <a:sym typeface="+mn-ea"/>
              </a:rPr>
              <a:t>RP-201321 </a:t>
            </a:r>
            <a:r>
              <a:rPr lang="en-US" altLang="sv-SE" dirty="0">
                <a:solidFill>
                  <a:srgbClr val="0070C0"/>
                </a:solidFill>
              </a:rPr>
              <a:t>for the introdution of 35MHz and 45MHz , the targeted completion data is </a:t>
            </a:r>
            <a:r>
              <a:rPr lang="en-US" altLang="sv-SE" dirty="0">
                <a:solidFill>
                  <a:srgbClr val="FF0000"/>
                </a:solidFill>
              </a:rPr>
              <a:t>RAN#91 meeting</a:t>
            </a:r>
            <a:r>
              <a:rPr lang="en-US" altLang="sv-SE" dirty="0">
                <a:solidFill>
                  <a:srgbClr val="0070C0"/>
                </a:solidFill>
              </a:rPr>
              <a:t>,  therefore there are 3 WG meetings left for further discussion.</a:t>
            </a:r>
            <a:endParaRPr lang="en-US" altLang="sv-SE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In this meeting</a:t>
            </a:r>
            <a:r>
              <a:rPr lang="en-US" dirty="0">
                <a:solidFill>
                  <a:srgbClr val="0070C0"/>
                </a:solidFill>
                <a:sym typeface="+mn-ea"/>
              </a:rPr>
              <a:t>, Tx requirements are aligned among R4-2015703, R4-2015718 ,R4-2016115 and Rx requriements among R4-2015718 ,R4-201611 are also aligned except for NBB intermodulation and general intermodulation requirements.</a:t>
            </a:r>
            <a:endParaRPr lang="en-US" dirty="0">
              <a:solidFill>
                <a:srgbClr val="0070C0"/>
              </a:solidFill>
              <a:sym typeface="+mn-ea"/>
            </a:endParaRPr>
          </a:p>
          <a:p>
            <a:r>
              <a:rPr lang="en-US" dirty="0">
                <a:solidFill>
                  <a:srgbClr val="0070C0"/>
                </a:solidFill>
                <a:sym typeface="+mn-ea"/>
              </a:rPr>
              <a:t>EVM window length requirement are also aligned between R4-2016115 and R4-2016115.</a:t>
            </a:r>
            <a:endParaRPr lang="en-US" dirty="0">
              <a:solidFill>
                <a:srgbClr val="0070C0"/>
              </a:solidFill>
              <a:sym typeface="+mn-ea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on SU for 35MHz and 45MHz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86817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  <p:graphicFrame>
        <p:nvGraphicFramePr>
          <p:cNvPr id="3" name="表格 2"/>
          <p:cNvGraphicFramePr/>
          <p:nvPr/>
        </p:nvGraphicFramePr>
        <p:xfrm>
          <a:off x="2434590" y="1633220"/>
          <a:ext cx="4733290" cy="221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725"/>
                <a:gridCol w="1688465"/>
                <a:gridCol w="1689100"/>
              </a:tblGrid>
              <a:tr h="56578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SCS (kHz)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35MHz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45MHz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0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on BS RF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86817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Agree on Tx requirements proposed in R4-2015703, R4-2015718 ,R4-2016115;</a:t>
            </a:r>
            <a:endParaRPr lang="en-US" altLang="zh-CN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Agree on Rx requriements proposed in R4-2015718 ,R4-2016115 except for NBB intermodulation and general intermodulation requirements.</a:t>
            </a:r>
            <a:endParaRPr lang="en-US" altLang="zh-CN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Agree on EVM window length requirement proposed in R4-2016115 and R4-2016115</a:t>
            </a:r>
            <a:r>
              <a:rPr lang="en-US" dirty="0">
                <a:solidFill>
                  <a:srgbClr val="0070C0"/>
                </a:solidFill>
                <a:sym typeface="+mn-ea"/>
              </a:rPr>
              <a:t>.</a:t>
            </a: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left for BS RF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94424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/>
              <a:t>For RX intermodulation, FFS for freq offset for NBB and general intermodulation</a:t>
            </a:r>
            <a:r>
              <a:rPr lang="en-US" altLang="zh-CN"/>
              <a:t> </a:t>
            </a: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sv-SE" dirty="0" smtClean="0"/>
              <a:t>Work plan for introduction of 35MHz and 45MHz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86817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RAN4#98:  resolve open issues and approve all related CRs; </a:t>
            </a:r>
            <a:endParaRPr lang="en-US" altLang="zh-CN">
              <a:solidFill>
                <a:schemeClr val="tx1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sv-SE" dirty="0" smtClean="0"/>
              <a:t>Work split for introduction of 35MHz and 45MHz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8681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  <p:graphicFrame>
        <p:nvGraphicFramePr>
          <p:cNvPr id="3" name="表格 2"/>
          <p:cNvGraphicFramePr/>
          <p:nvPr/>
        </p:nvGraphicFramePr>
        <p:xfrm>
          <a:off x="1828800" y="1524000"/>
          <a:ext cx="5688330" cy="422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65"/>
                <a:gridCol w="28441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Spec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Company</a:t>
                      </a:r>
                      <a:endParaRPr lang="en-US" altLang="zh-CN"/>
                    </a:p>
                  </a:txBody>
                  <a:tcPr/>
                </a:tc>
              </a:tr>
              <a:tr h="3968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TS 38.104 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[Huawei]</a:t>
                      </a:r>
                      <a:endParaRPr lang="en-US" altLang="zh-CN"/>
                    </a:p>
                  </a:txBody>
                  <a:tcPr/>
                </a:tc>
              </a:tr>
              <a:tr h="3968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TS 38.141-1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[Ericsson]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TS 38.141-2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[ZTE]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TS 37.104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[ZTE]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TS 37.141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TS 37.105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TS 37.145-1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TS 37.145-2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838200" y="-1405305"/>
            <a:ext cx="10515600" cy="5378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GB" sz="1800" dirty="0"/>
          </a:p>
        </p:txBody>
      </p:sp>
      <p:graphicFrame>
        <p:nvGraphicFramePr>
          <p:cNvPr id="5" name="表格 4"/>
          <p:cNvGraphicFramePr/>
          <p:nvPr/>
        </p:nvGraphicFramePr>
        <p:xfrm>
          <a:off x="1181100" y="1005840"/>
          <a:ext cx="6737350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3475"/>
                <a:gridCol w="996950"/>
                <a:gridCol w="4606925"/>
              </a:tblGrid>
              <a:tr h="3657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R4-2015703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Huawei, HiSilicon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on introduction of channel bandwidths 35MHz and 45MHz for BS TX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R4-2015718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38.104: Introduction of CBWs 35 MHz and 45 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R4-2015719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38.141-1: Introduction of CBWs 35 MHz and 45 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R4-2015720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38.141-2: Introduction of CBWs 35 MHz and 45 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R4-2016114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on BS RF requirement for new channel bandwidth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R4-2016115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38.104: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R4-2016116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38.141-1: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R4-2016117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38.141-2: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R4-2016118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37.104: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R4-2016119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37.141: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R4-2016120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37.105: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R4-2016121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37.145-1: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200" b="0">
                          <a:latin typeface="Arial" panose="020B0604020202020204" pitchFamily="34" charset="0"/>
                          <a:ea typeface="Times New Roman" panose="02020603050405020304" charset="0"/>
                          <a:cs typeface="Arial" panose="020B0604020202020204" pitchFamily="34" charset="0"/>
                        </a:rPr>
                        <a:t>R4-2016122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37.145-2: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2468</Words>
  <Application>WPS 演示</Application>
  <PresentationFormat>Widescreen</PresentationFormat>
  <Paragraphs>208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Times New Roman</vt:lpstr>
      <vt:lpstr>Calibri Light</vt:lpstr>
      <vt:lpstr>Calibri</vt:lpstr>
      <vt:lpstr>微软雅黑</vt:lpstr>
      <vt:lpstr>Arial Unicode MS</vt:lpstr>
      <vt:lpstr>等线</vt:lpstr>
      <vt:lpstr>Office Theme</vt:lpstr>
      <vt:lpstr>WF on BS RF requirements</vt:lpstr>
      <vt:lpstr>Background</vt:lpstr>
      <vt:lpstr>Agreement on SU for 35MHz and 45MHz</vt:lpstr>
      <vt:lpstr>Agreement on BS RF requirements</vt:lpstr>
      <vt:lpstr>Open issues left for BS RF requirements</vt:lpstr>
      <vt:lpstr>Work plan for introduction of 35MHz and 45MHz</vt:lpstr>
      <vt:lpstr>Work split for introduction of 35MHz and 45MHz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10164284</cp:lastModifiedBy>
  <cp:revision>139</cp:revision>
  <dcterms:created xsi:type="dcterms:W3CDTF">2018-08-21T06:09:00Z</dcterms:created>
  <dcterms:modified xsi:type="dcterms:W3CDTF">2020-11-09T08:27:11Z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0x01010057487C7AB0FA344C95D548FCA1A0E6B1</vt:lpwstr>
  </property>
  <property fmtid="{D5CDD505-2E9C-101B-9397-08002B2CF9AE}" pid="3" name="KSOProductBuildVer">
    <vt:lpwstr>2052-11.8.2.9022</vt:lpwstr>
  </property>
</Properties>
</file>