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93" r:id="rId4"/>
    <p:sldId id="287" r:id="rId5"/>
    <p:sldId id="29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>
        <p:scale>
          <a:sx n="100" d="100"/>
          <a:sy n="100" d="100"/>
        </p:scale>
        <p:origin x="82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0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on DC location reporting for intra-band UL CA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83" y="-8388"/>
            <a:ext cx="10515600" cy="4719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5026" y="150265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Comments from companies in RAN#89-e on the above solutions: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66499" y="50274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2 solutions provided in approved LS R4-2011906: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44237" y="881595"/>
            <a:ext cx="108362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TX DC location after every activation of BWP’s including CC activation, BWP switching procedure, etc.</a:t>
            </a:r>
            <a:endParaRPr lang="zh-CN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each TX DC location based on permutations of all possible simultaneously activated BWPs within configured BWPs</a:t>
            </a:r>
            <a:endParaRPr lang="zh-CN" altLang="zh-CN" sz="1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555" y="3376449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Agreement in RAN#89-e for intra-band UL CA DC location: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2887" y="3701056"/>
            <a:ext cx="1156532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54000" hangingPunct="0">
              <a:spcBef>
                <a:spcPts val="500"/>
              </a:spcBef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Proposal: a mechanism of DC location reporting for intra-band UL CA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be specified in Rel-16</a:t>
            </a:r>
            <a:endParaRPr lang="zh-CN" altLang="zh-CN" sz="16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RAN2 is tasked to provide at least one RAN2-based signalling solution for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at least 2 UL CCs 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of intra-band UL CA in FR1 to RAN#90, considering forward compatibility to other combinations (more than 2 UL CCs and/or FR2)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Other solutions are not precluded and can be discussed in RAN1, RAN2 and RAN4. Selection between solutions can be discussed at RAN#90 or later (if possible).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conclusion: proposal is endorsed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026" y="1871986"/>
            <a:ext cx="119404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Almost all companies prefer solution 2 for Rel-16 considering the limited time budget and the potential spec impact to RAN1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It can be referred in RP-202018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55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Tx</a:t>
            </a:r>
            <a:r>
              <a:rPr lang="en-US" altLang="zh-CN" sz="3200" b="1" dirty="0" smtClean="0"/>
              <a:t> DC location for intra-band UL CA</a:t>
            </a:r>
            <a:endParaRPr lang="zh-CN" altLang="en-US" sz="32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65901" y="634310"/>
            <a:ext cx="11763634" cy="449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b="1" dirty="0" smtClean="0">
                <a:latin typeface="Times New Roman" panose="02020603050405020304" pitchFamily="18" charset="0"/>
              </a:rPr>
              <a:t>In Rel-16,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mechanism of DC </a:t>
            </a:r>
            <a:r>
              <a:rPr lang="en-GB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location reporting is only defined for intra-band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UL CA in </a:t>
            </a:r>
            <a:r>
              <a:rPr lang="en-GB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FR1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If no concrete solution for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more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than 2 UL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CCs reached in RAN4 #97-e, </a:t>
            </a:r>
            <a:r>
              <a:rPr lang="en-GB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mechanism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for </a:t>
            </a:r>
            <a:r>
              <a:rPr lang="en-GB" altLang="zh-CN" dirty="0">
                <a:latin typeface="Times New Roman" panose="02020603050405020304" pitchFamily="18" charset="0"/>
              </a:rPr>
              <a:t>2 UL CCs of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should be defined, </a:t>
            </a:r>
            <a:r>
              <a:rPr lang="en-US" altLang="zh-CN" dirty="0">
                <a:latin typeface="Times New Roman" panose="02020603050405020304" pitchFamily="18" charset="0"/>
              </a:rPr>
              <a:t>solution 2 in approved R4-2011906 is adopted for 2UL </a:t>
            </a:r>
            <a:r>
              <a:rPr lang="en-US" altLang="zh-CN" dirty="0" smtClean="0">
                <a:latin typeface="Times New Roman" panose="02020603050405020304" pitchFamily="18" charset="0"/>
              </a:rPr>
              <a:t>CCs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</a:rPr>
              <a:t>Factors affecting UL DC locations </a:t>
            </a:r>
            <a:r>
              <a:rPr lang="en-GB" altLang="zh-CN" b="1" dirty="0">
                <a:latin typeface="Times New Roman" panose="02020603050405020304" pitchFamily="18" charset="0"/>
              </a:rPr>
              <a:t>of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lowest and highest CC activated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active BWPs in lowest and highest CC activated</a:t>
            </a:r>
            <a:endParaRPr lang="en-GB" altLang="zh-CN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configured BWPs in lowest and highest CC activated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</a:rPr>
              <a:t>Reporting mechanism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latin typeface="Times New Roman" panose="02020603050405020304" pitchFamily="18" charset="0"/>
              </a:rPr>
              <a:t>RRC based signaling is adopted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Does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DC location need to be reported if it falls into the gap between two CCs</a:t>
            </a:r>
            <a:endParaRPr lang="en-GB" altLang="zh-C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3300/3301 is still allowed for 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DC location of intra-band UL </a:t>
            </a:r>
            <a:r>
              <a:rPr lang="en-US" altLang="zh-CN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</a:t>
            </a:r>
            <a:endParaRPr lang="en-US" altLang="zh-CN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Rel-17, RAN4 further discuss on DC location reporting for FR2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Dynamic mechanism is not precluded in Rel-17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Enhancements for RRC based solution in Rel-16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64757" y="757881"/>
            <a:ext cx="1165654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RAN4#97-e, 4 enhancements based on RRC signaling solution are </a:t>
            </a:r>
            <a:r>
              <a:rPr lang="en-US" altLang="zh-CN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</a:t>
            </a:r>
            <a:r>
              <a:rPr lang="en-US" altLang="zh-CN" b="1" strike="sngStrik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enh1: Network provide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likely BWP permutations to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in advance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enh2: Default DC location 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 DC location can be considered by default in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calculated by the lower edge of the lowest CC and the higher edge of the highest CC among all the active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DC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can be considered by default in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lower edge of the lowest active BWP and the higher edge of the highest active BWP among all the active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location can be considered by default in the center of following cases and it is up to UE decide which case it belongs to:</a:t>
            </a:r>
            <a:endParaRPr lang="en-US" altLang="zh-C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lower edge of the lowest CC and the higher edge of the highest CC among all the active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edge of the lowest active BWP and the higher edge of the highest active BWP among all the active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lower edge of the lowest configured BWP and the higher edge of the highest configured BWP among all the configured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CCs</a:t>
            </a:r>
          </a:p>
          <a:p>
            <a:pPr marL="1657350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cases FFS</a:t>
            </a:r>
            <a:endParaRPr lang="en-US" altLang="zh-CN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enh3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Report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DC locations for all the 2CCs pairs within the configured CA band combination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nh4: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gNB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request UE to report. If there is no request from BS, UE doesn’t report its DC location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 choose One or multiple enhancement solutions in above used for FR1 intra-band UL CA DC location reporting, the decision is included in LS to RAN2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639</Words>
  <Application>Microsoft Office PowerPoint</Application>
  <PresentationFormat>宽屏</PresentationFormat>
  <Paragraphs>47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WF on DC location reporting for intra-band UL CA</vt:lpstr>
      <vt:lpstr>Background</vt:lpstr>
      <vt:lpstr>Tx DC location for intra-band UL CA</vt:lpstr>
      <vt:lpstr>Enhancements for RRC based solution in Rel-16</vt:lpstr>
      <vt:lpstr>Reference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OPPO</cp:lastModifiedBy>
  <cp:revision>274</cp:revision>
  <dcterms:created xsi:type="dcterms:W3CDTF">2019-10-15T22:26:30Z</dcterms:created>
  <dcterms:modified xsi:type="dcterms:W3CDTF">2020-11-09T12:03:50Z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(3)M3tomnsJPSmmuqZsFO8QkhVyLPxthOAu9FXOE4Va0j3Y2l+ATMozHDZtaPdBcH/AMSmOu4Zj
81zZEqxQoPha9ARQTVgMJXMileLAuSQmd83rPnVkgzjjv07VsmCGYtF66zyBxM0Qovnkxn34
Qxh9FFJe19pj9BpmhSDKD9AsnrMBUwkd+bJvKky5/MW3D8G//3LIHWuRJzabD5wZb9TB2Kd5
w7teDT2SW/kxcxara2</vt:lpwstr>
  </property>
  <property fmtid="{D5CDD505-2E9C-101B-9397-08002B2CF9AE}" pid="3" name="_2015_ms_pID_7253431">
    <vt:lpwstr>0Go0yLdW37UbCLNG39abYbdLzzBfW+cL+itcqg8ymaWaeI/Xjg3tB2
ld5ND8vLDtL71sUSgWHNV1n/SDq/pyOLYbBs5SWj13j3CaEzDAJyLrexufHON1UfxVDsJZ8O
X5mWXJI15eWDeICN9izUtVqKdxn6o6pIZ4XiQ2KYpl5MNCkWK1nj5UEYjAD78YJDn/OvhkoC
wksJ6eG8N4nB32hsDqtyedQL1oEyRlOff4sw</vt:lpwstr>
  </property>
  <property fmtid="{D5CDD505-2E9C-101B-9397-08002B2CF9AE}" pid="4" name="_2015_ms_pID_7253432">
    <vt:lpwstr>NSticzY/dhDWgpf1/nAqqx4=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