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95" r:id="rId3"/>
    <p:sldId id="29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70" d="100"/>
          <a:sy n="70" d="100"/>
        </p:scale>
        <p:origin x="4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926418"/>
            <a:ext cx="10320528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RF requirements for PC2 TDD intra-band contiguous UL CA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/>
              <a:t>, </a:t>
            </a:r>
            <a:r>
              <a:rPr lang="en-US" smtClean="0"/>
              <a:t>HiSilicon, LGE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R4-2017827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altLang="zh-CN" b="1" dirty="0"/>
              <a:t>Nov</a:t>
            </a:r>
            <a:r>
              <a:rPr lang="en-US" b="1" dirty="0"/>
              <a:t> 2</a:t>
            </a:r>
            <a:r>
              <a:rPr lang="en-US" altLang="zh-CN" b="1" baseline="30000" dirty="0"/>
              <a:t>nd</a:t>
            </a:r>
            <a:r>
              <a:rPr lang="en-US" b="1" dirty="0"/>
              <a:t> –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0326"/>
            <a:ext cx="10515600" cy="590464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RF architecture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56519" y="774357"/>
            <a:ext cx="11722443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3 options are discussed during RAN4 #97-e meeting:</a:t>
            </a:r>
          </a:p>
          <a:p>
            <a:pPr marL="742950" lvl="1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Option 1</a:t>
            </a:r>
            <a:r>
              <a:rPr lang="en-US" altLang="zh-CN" dirty="0"/>
              <a:t>: PC2 UL CA with one 26dBm PA 200MHz </a:t>
            </a:r>
            <a:r>
              <a:rPr lang="en-US" altLang="zh-CN" dirty="0" smtClean="0"/>
              <a:t>1LO</a:t>
            </a: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UL MIMO can be supported on top of UL CA with an additional path</a:t>
            </a:r>
            <a:endParaRPr lang="zh-CN" altLang="zh-CN" dirty="0"/>
          </a:p>
          <a:p>
            <a:pPr marL="742950" lvl="1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Option 2: PC2 UL CA with two 26dBm PA 100MHz </a:t>
            </a:r>
            <a:r>
              <a:rPr lang="en-US" altLang="zh-CN" dirty="0" smtClean="0"/>
              <a:t>2LO</a:t>
            </a: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 UL MIMO is not supported on top of UL </a:t>
            </a:r>
            <a:r>
              <a:rPr lang="en-US" altLang="zh-CN" dirty="0" smtClean="0"/>
              <a:t>CA</a:t>
            </a:r>
            <a:endParaRPr lang="zh-CN" altLang="zh-CN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Option 3: PC2 UL CA with two 23dBm PA 200MHz </a:t>
            </a:r>
            <a:r>
              <a:rPr lang="en-US" altLang="zh-CN" dirty="0" smtClean="0"/>
              <a:t>1LO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UL MIMO </a:t>
            </a:r>
            <a:r>
              <a:rPr lang="en-US" altLang="zh-CN" dirty="0" smtClean="0"/>
              <a:t>can </a:t>
            </a:r>
            <a:r>
              <a:rPr lang="en-US" altLang="zh-CN" dirty="0"/>
              <a:t>be supported on top of UL </a:t>
            </a:r>
            <a:r>
              <a:rPr lang="en-US" altLang="zh-CN" dirty="0" smtClean="0"/>
              <a:t>CA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RAN4 further discuss on following issue: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If more than 1 RF architectures are selected, whether 2 set of RF requirement are needed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For 2PA architecture, the emission requirement is defined as the sum from </a:t>
            </a:r>
            <a:r>
              <a:rPr lang="en-US" altLang="zh-CN" dirty="0"/>
              <a:t>both </a:t>
            </a:r>
            <a:r>
              <a:rPr lang="en-US" altLang="zh-CN" dirty="0" smtClean="0"/>
              <a:t>UE transmit </a:t>
            </a:r>
            <a:r>
              <a:rPr lang="en-US" altLang="zh-CN" dirty="0"/>
              <a:t>antenna </a:t>
            </a:r>
            <a:r>
              <a:rPr lang="en-US" altLang="zh-CN" dirty="0" smtClean="0"/>
              <a:t>connectors.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C00000"/>
                </a:solidFill>
              </a:rPr>
              <a:t>Whether MPR required for different architectures can be covered by one baseline option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RAN4 </a:t>
            </a:r>
            <a:r>
              <a:rPr lang="en-US" altLang="zh-CN" b="1" dirty="0" smtClean="0">
                <a:solidFill>
                  <a:srgbClr val="FF0000"/>
                </a:solidFill>
              </a:rPr>
              <a:t>will make</a:t>
            </a:r>
            <a:r>
              <a:rPr lang="en-US" altLang="zh-CN" b="1" dirty="0" smtClean="0"/>
              <a:t> </a:t>
            </a:r>
            <a:r>
              <a:rPr lang="en-US" altLang="zh-CN" b="1" strike="sngStrike" dirty="0" smtClean="0">
                <a:solidFill>
                  <a:srgbClr val="FF0000"/>
                </a:solidFill>
              </a:rPr>
              <a:t>made</a:t>
            </a:r>
            <a:r>
              <a:rPr lang="en-US" altLang="zh-CN" b="1" dirty="0" smtClean="0"/>
              <a:t> decision </a:t>
            </a:r>
            <a:r>
              <a:rPr lang="en-US" altLang="zh-CN" b="1" dirty="0" smtClean="0"/>
              <a:t>on RF architecture based on above issue conclusion </a:t>
            </a:r>
          </a:p>
        </p:txBody>
      </p:sp>
    </p:spTree>
    <p:extLst>
      <p:ext uri="{BB962C8B-B14F-4D97-AF65-F5344CB8AC3E}">
        <p14:creationId xmlns:p14="http://schemas.microsoft.com/office/powerpoint/2010/main" val="312881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5496" y="-99392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/>
              <a:t>RF requirements for PC2 contiguous UL CA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-8242" y="678706"/>
            <a:ext cx="1220024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Following agreements are reached: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Define tolerance for power class 2 </a:t>
            </a:r>
            <a:r>
              <a:rPr lang="zh-CN" altLang="en-US" dirty="0" smtClean="0"/>
              <a:t>：</a:t>
            </a:r>
            <a:r>
              <a:rPr lang="en-US" altLang="zh-CN" dirty="0"/>
              <a:t>26dBm +2/-</a:t>
            </a:r>
            <a:r>
              <a:rPr lang="en-US" altLang="zh-CN" dirty="0" smtClean="0"/>
              <a:t>3dB, regardless of RF architecture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ACLR requirement: 31dB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Emission requirement: reuse SEM, general spurious, ASEM, ASE and UE-to-UE coexistence requirements defined for PC3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dirty="0" smtClean="0"/>
              <a:t>UL/DL configuration: adopt the same UL/DL configuration between CCs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dirty="0" err="1" smtClean="0"/>
              <a:t>Pcmax</a:t>
            </a:r>
            <a:r>
              <a:rPr lang="en-GB" altLang="zh-CN" dirty="0" smtClean="0"/>
              <a:t>:  </a:t>
            </a:r>
            <a:r>
              <a:rPr lang="en-US" altLang="zh-CN" dirty="0"/>
              <a:t>Use the same power class fallback mechanism as for single </a:t>
            </a:r>
            <a:r>
              <a:rPr lang="en-US" altLang="zh-CN" dirty="0" smtClean="0"/>
              <a:t>carrier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Capability </a:t>
            </a:r>
            <a:r>
              <a:rPr lang="en-US" altLang="zh-CN" dirty="0"/>
              <a:t>of </a:t>
            </a:r>
            <a:r>
              <a:rPr lang="en-US" altLang="zh-CN" dirty="0" err="1"/>
              <a:t>MaxUplinkDutyCycle</a:t>
            </a:r>
            <a:r>
              <a:rPr lang="en-US" altLang="zh-CN" dirty="0" smtClean="0"/>
              <a:t>: Reuse </a:t>
            </a:r>
            <a:r>
              <a:rPr lang="en-US" altLang="zh-CN" dirty="0"/>
              <a:t>the capability for single carrier </a:t>
            </a:r>
            <a:r>
              <a:rPr lang="en-US" altLang="zh-CN" dirty="0" smtClean="0"/>
              <a:t>case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227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5727</TotalTime>
  <Words>268</Words>
  <Application>Microsoft Office PowerPoint</Application>
  <PresentationFormat>宽屏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WF on RF requirements for PC2 TDD intra-band contiguous UL CA</vt:lpstr>
      <vt:lpstr>RF architecture</vt:lpstr>
      <vt:lpstr>RF requirements for PC2 contiguous UL CA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303</cp:revision>
  <dcterms:created xsi:type="dcterms:W3CDTF">2019-10-15T22:26:30Z</dcterms:created>
  <dcterms:modified xsi:type="dcterms:W3CDTF">2020-11-13T00:44:46Z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(3)flDWQlUlTfF5ZsMe6nEM4wmoi+Q+jISrfHL5LEKaEOK/2+kSRJscOUO2DF5aYko1JAaRNn9G
vEzuOkKLMxbuRM9HlwfqZM0vt5uQD39x7d4F7RLV76qzB2VRoBIwyXO60aHEdbDprrQOTEcc
dUHQDiTjWWY/c41u4Vhp7lyF2XADuYKxkiXFZHEFefGdvK5jmsgHA+e8sNbh5Z5gxGNWdNXl
ILzJee/DdNiCxdS72d</vt:lpwstr>
  </property>
  <property fmtid="{D5CDD505-2E9C-101B-9397-08002B2CF9AE}" pid="3" name="_2015_ms_pID_7253431">
    <vt:lpwstr>iY+UQjMtNgaIJ6ikHY3jd5ciw+llQtPdfLgaULVk4xtDt5D/bM/3xh
/Q06deHuH1YbTw2YSPEk64vms++gvKOhL0MTeGFFHsKLrkSxXSHjOtbOFE4FZ5dAySfd+ueO
oC1gaV0ssstycaOVl4FCwiYCwwOroT8n+kGPVhULJtWYK9CREXAoflFBcTV2lTDmkpdUt67Q
1UlIG5+vSDknl6GEmHPxvRmY867NMMMlzUUL</vt:lpwstr>
  </property>
  <property fmtid="{D5CDD505-2E9C-101B-9397-08002B2CF9AE}" pid="4" name="_2015_ms_pID_7253432">
    <vt:lpwstr>zm1w+rjCnOkWQzK6E4QeqUE=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1604537758</vt:lpwstr>
  </property>
</Properties>
</file>