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319" r:id="rId6"/>
    <p:sldId id="312" r:id="rId7"/>
    <p:sldId id="322" r:id="rId8"/>
    <p:sldId id="321" r:id="rId9"/>
    <p:sldId id="325" r:id="rId10"/>
    <p:sldId id="330" r:id="rId11"/>
    <p:sldId id="316" r:id="rId12"/>
    <p:sldId id="323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22"/>
            <p14:sldId id="321"/>
            <p14:sldId id="325"/>
            <p14:sldId id="330"/>
            <p14:sldId id="316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8" autoAdjust="0"/>
    <p:restoredTop sz="91803" autoAdjust="0"/>
  </p:normalViewPr>
  <p:slideViewPr>
    <p:cSldViewPr>
      <p:cViewPr varScale="1">
        <p:scale>
          <a:sx n="104" d="100"/>
          <a:sy n="104" d="100"/>
        </p:scale>
        <p:origin x="228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340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612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Nov 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Nov 13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7.9.4.3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R4-2017678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dirty="0"/>
              <a:t>Introduce Rel-16 </a:t>
            </a:r>
            <a:r>
              <a:rPr lang="en-GB" dirty="0" err="1"/>
              <a:t>eType</a:t>
            </a:r>
            <a:r>
              <a:rPr lang="en-GB" dirty="0"/>
              <a:t> II codebook requirements with SU-MIMO set-up under the condition that with proper test parameters, test metric/test requirements and test procedure to ensure enough performance difference over than Type I i.e. UE which employ Type I reporting will fail in the test case</a:t>
            </a:r>
            <a:r>
              <a:rPr lang="en-GB" strike="sngStrike" dirty="0"/>
              <a:t> </a:t>
            </a:r>
            <a:endParaRPr lang="sv-SE" dirty="0"/>
          </a:p>
          <a:p>
            <a:pPr lvl="0"/>
            <a:r>
              <a:rPr lang="en-US" dirty="0"/>
              <a:t> Test metric:</a:t>
            </a:r>
            <a:endParaRPr lang="en-US" strike="sngStrike" dirty="0"/>
          </a:p>
          <a:p>
            <a:pPr lvl="1"/>
            <a:r>
              <a:rPr lang="en-US" dirty="0"/>
              <a:t>Following PMI (</a:t>
            </a:r>
            <a:r>
              <a:rPr lang="en-US" dirty="0" err="1"/>
              <a:t>eType</a:t>
            </a:r>
            <a:r>
              <a:rPr lang="en-US" dirty="0"/>
              <a:t> II )/Random PMI (Type I codebook) (gamma values)  based on the assumption </a:t>
            </a:r>
            <a:r>
              <a:rPr lang="en-US" altLang="zh-CN" dirty="0"/>
              <a:t>that there are </a:t>
            </a:r>
            <a:r>
              <a:rPr lang="en-GB" altLang="zh-CN" dirty="0"/>
              <a:t>ensure enough performance difference over than Type I i.e. UE which employ Type I reporting will fail in the test case</a:t>
            </a:r>
            <a:r>
              <a:rPr lang="en-GB" altLang="zh-CN" strike="sngStrike" dirty="0"/>
              <a:t> </a:t>
            </a:r>
          </a:p>
          <a:p>
            <a:pPr lvl="2"/>
            <a:r>
              <a:rPr lang="en-US" altLang="zh-CN" dirty="0"/>
              <a:t>This test metric applied to UE which support </a:t>
            </a:r>
            <a:r>
              <a:rPr lang="en-US" altLang="zh-CN" dirty="0" err="1"/>
              <a:t>eType</a:t>
            </a:r>
            <a:r>
              <a:rPr lang="en-US" altLang="zh-CN" dirty="0"/>
              <a:t> II codebook feedback irrespective whether supporting Type I codebook feedback or not </a:t>
            </a:r>
          </a:p>
          <a:p>
            <a:pPr lvl="1"/>
            <a:r>
              <a:rPr lang="en-US" altLang="zh-CN" dirty="0"/>
              <a:t>FFS: Whether to check UE reported codebook not only within Type I codebook set</a:t>
            </a:r>
            <a:endParaRPr lang="sv-SE" altLang="zh-CN" dirty="0"/>
          </a:p>
          <a:p>
            <a:pPr hangingPunct="0"/>
            <a:r>
              <a:rPr lang="en-GB" dirty="0"/>
              <a:t>Further study and define proper performance requirements if needed under MU-MIMO scenario in Rel-17 performance enhancement WI.</a:t>
            </a:r>
            <a:endParaRPr lang="sv-SE" dirty="0"/>
          </a:p>
          <a:p>
            <a:pPr hangingPunct="0"/>
            <a:r>
              <a:rPr lang="en-GB" dirty="0"/>
              <a:t>The same agreements applied for Rel-15 Type II test case(s).</a:t>
            </a:r>
            <a:endParaRPr lang="sv-SE" dirty="0"/>
          </a:p>
          <a:p>
            <a:pPr hangingPunct="0"/>
            <a:endParaRPr 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0600"/>
            <a:ext cx="841355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16 ports with (N1,N2) = (4,2)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XP Medium as Baseline</a:t>
            </a:r>
          </a:p>
          <a:p>
            <a:pPr lvl="1"/>
            <a:r>
              <a:rPr lang="en-US" dirty="0"/>
              <a:t>XP (custom) Low only can be considered if XP medium not workable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altLang="zh-CN" dirty="0"/>
              <a:t>How to specify beam steering model into specification. </a:t>
            </a:r>
          </a:p>
          <a:p>
            <a:pPr lvl="2"/>
            <a:r>
              <a:rPr lang="en-US" altLang="zh-CN" dirty="0"/>
              <a:t>Same as specified in B.2.3B.4A of TS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 alignment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Beam-Steering Approach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Enable two independent beam directions applying the beam for comparison both </a:t>
            </a:r>
            <a:r>
              <a:rPr lang="en-US" altLang="zh-CN" dirty="0" err="1">
                <a:solidFill>
                  <a:prstClr val="black"/>
                </a:solidFill>
              </a:rPr>
              <a:t>eType</a:t>
            </a:r>
            <a:r>
              <a:rPr lang="en-US" altLang="zh-CN" dirty="0">
                <a:solidFill>
                  <a:prstClr val="black"/>
                </a:solidFill>
              </a:rPr>
              <a:t> II and Type I cookbook simulation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652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metric for using random PMI 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dirty="0"/>
              <a:t>Test point 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1: 70%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2: 90% (baseline)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3: 95% 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Other options not excluded</a:t>
            </a:r>
          </a:p>
        </p:txBody>
      </p:sp>
    </p:spTree>
    <p:extLst>
      <p:ext uri="{BB962C8B-B14F-4D97-AF65-F5344CB8AC3E}">
        <p14:creationId xmlns:p14="http://schemas.microsoft.com/office/powerpoint/2010/main" val="680804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SU-MIMO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R4-2017563.</a:t>
            </a:r>
          </a:p>
          <a:p>
            <a:pPr lvl="1"/>
            <a:r>
              <a:rPr lang="en-US" dirty="0"/>
              <a:t>Interested companies are encouraged to provide the simulation results in the next meeting, including both following </a:t>
            </a:r>
            <a:r>
              <a:rPr lang="en-US" dirty="0" err="1"/>
              <a:t>eType</a:t>
            </a:r>
            <a:r>
              <a:rPr lang="en-US" dirty="0"/>
              <a:t> II PMI, random PMI Type I and following Type I PMI under the same condition including (channel, sub-band size, beam steering model) </a:t>
            </a:r>
          </a:p>
          <a:p>
            <a:pPr lvl="1"/>
            <a:r>
              <a:rPr lang="en-US" dirty="0"/>
              <a:t>If companies bring results for </a:t>
            </a:r>
            <a:r>
              <a:rPr lang="en-US" dirty="0" err="1"/>
              <a:t>eType</a:t>
            </a:r>
            <a:r>
              <a:rPr lang="en-US" dirty="0"/>
              <a:t> II, also need to provide results for Type I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4DE0A-D0F1-40F2-8FE0-70F6D550B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information: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82A9C-AC17-4019-ABB4-FEA28054B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(Custom) Low correlation:</a:t>
            </a:r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CB272-B437-4176-B1ED-6416D4445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398" y="2746189"/>
            <a:ext cx="6139204" cy="13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97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582A9A-C2CF-4B05-9A17-FF2A35886BB2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4b1de6fe-44aa-4e13-b7e7-ab260d1ea5f8"/>
    <ds:schemaRef ds:uri="http://schemas.openxmlformats.org/package/2006/metadata/core-properties"/>
    <ds:schemaRef ds:uri="bcc01d59-85de-4ef9-881e-76d8b6a6f841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22442</TotalTime>
  <Words>530</Words>
  <Application>Microsoft Office PowerPoint</Application>
  <PresentationFormat>On-screen Show (4:3)</PresentationFormat>
  <Paragraphs>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テーマ</vt:lpstr>
      <vt:lpstr>Way Forward on PMI Reporting Requirement for NR eMIMO</vt:lpstr>
      <vt:lpstr>Enhanced Type II Test Setup</vt:lpstr>
      <vt:lpstr>Test Parameters for SU-MIMO Test Setup - I</vt:lpstr>
      <vt:lpstr>Test Parameters for SU-MIMO Test Setup - II</vt:lpstr>
      <vt:lpstr>Test Parameters for SU-MIMO Test Setup - III</vt:lpstr>
      <vt:lpstr>Simulation Assumption alignment</vt:lpstr>
      <vt:lpstr>Test metric for using random PMI reference</vt:lpstr>
      <vt:lpstr>Simulation Assumptions for SU-MIMO Test Setup</vt:lpstr>
      <vt:lpstr>For information: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Fabian Huss</cp:lastModifiedBy>
  <cp:revision>658</cp:revision>
  <dcterms:created xsi:type="dcterms:W3CDTF">2017-01-18T16:32:26Z</dcterms:created>
  <dcterms:modified xsi:type="dcterms:W3CDTF">2020-11-12T17:26:27Z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