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0" r:id="rId3"/>
    <p:sldId id="265" r:id="rId4"/>
    <p:sldId id="266" r:id="rId5"/>
    <p:sldId id="267" r:id="rId6"/>
    <p:sldId id="268" r:id="rId7"/>
    <p:sldId id="269" r:id="rId8"/>
    <p:sldId id="271" r:id="rId9"/>
    <p:sldId id="270" r:id="rId10"/>
    <p:sldId id="272" r:id="rId11"/>
    <p:sldId id="273" r:id="rId12"/>
    <p:sldId id="275" r:id="rId13"/>
    <p:sldId id="274" r:id="rId14"/>
    <p:sldId id="276" r:id="rId15"/>
    <p:sldId id="278" r:id="rId16"/>
    <p:sldId id="279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/>
              <a:t>WF on performance </a:t>
            </a:r>
            <a:r>
              <a:rPr lang="en-US" altLang="zh-CN" sz="3600" b="1" dirty="0" smtClean="0"/>
              <a:t>requirements of </a:t>
            </a:r>
            <a:r>
              <a:rPr lang="en-US" altLang="zh-CN" sz="3600" b="1" dirty="0"/>
              <a:t>CSI-RS based L3 measurement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CATT/OPPO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97e</a:t>
            </a:r>
            <a:r>
              <a:rPr lang="en-GB" altLang="zh-CN" sz="2400" b="1" dirty="0"/>
              <a:t>	           		   R4-2017224 </a:t>
            </a:r>
            <a:r>
              <a:rPr lang="en-GB" altLang="zh-CN" sz="2400" b="1" dirty="0" smtClean="0"/>
              <a:t>Electronic Meeting, 2 – 13 Nov.,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Number of samples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defining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CSI-RSRQ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Follow the conclusion of CSI-RSRP measurement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843925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CSI-SINR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dirty="0"/>
              <a:t>Specify the following L3 CSI</a:t>
            </a:r>
            <a:r>
              <a:rPr lang="zh-CN" altLang="zh-CN" dirty="0" smtClean="0"/>
              <a:t>-</a:t>
            </a:r>
            <a:r>
              <a:rPr lang="en-US" altLang="zh-CN" dirty="0" smtClean="0"/>
              <a:t>SINR</a:t>
            </a:r>
            <a:r>
              <a:rPr lang="zh-CN" altLang="zh-CN" dirty="0" smtClean="0"/>
              <a:t> </a:t>
            </a:r>
            <a:r>
              <a:rPr lang="zh-CN" altLang="zh-CN" dirty="0"/>
              <a:t>measurement accuracy requirements</a:t>
            </a:r>
          </a:p>
          <a:p>
            <a:pPr lvl="2"/>
            <a:r>
              <a:rPr lang="zh-CN" altLang="zh-CN" dirty="0"/>
              <a:t>Case 1: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 </a:t>
            </a:r>
            <a:r>
              <a:rPr lang="zh-CN" altLang="zh-CN" dirty="0" smtClean="0"/>
              <a:t>FFT </a:t>
            </a:r>
            <a:r>
              <a:rPr lang="zh-CN" altLang="zh-CN" dirty="0"/>
              <a:t>window and the target CSI-RS is smaller or equal to </a:t>
            </a:r>
            <a:r>
              <a:rPr lang="zh-CN" altLang="zh-CN" dirty="0" smtClean="0"/>
              <a:t>[</a:t>
            </a:r>
            <a:r>
              <a:rPr lang="en-US" altLang="zh-CN" dirty="0"/>
              <a:t>T</a:t>
            </a:r>
            <a:r>
              <a:rPr lang="en-US" altLang="zh-CN" dirty="0" smtClean="0"/>
              <a:t>BD</a:t>
            </a:r>
            <a:r>
              <a:rPr lang="zh-CN" altLang="zh-CN" dirty="0" smtClean="0"/>
              <a:t>]</a:t>
            </a:r>
            <a:endParaRPr lang="zh-CN" altLang="zh-CN" dirty="0"/>
          </a:p>
          <a:p>
            <a:pPr lvl="3"/>
            <a:r>
              <a:rPr lang="zh-CN" altLang="zh-CN" dirty="0"/>
              <a:t>FFS: Reuse the accuracy requirements of SS-RSRP</a:t>
            </a:r>
          </a:p>
          <a:p>
            <a:pPr lvl="3"/>
            <a:r>
              <a:rPr lang="zh-CN" altLang="zh-CN" dirty="0"/>
              <a:t>FFS on whether gNB needs to know that the timing offset is smaller or equal to CP and how to provide such information if needed</a:t>
            </a:r>
          </a:p>
          <a:p>
            <a:pPr lvl="2"/>
            <a:r>
              <a:rPr lang="zh-CN" altLang="zh-CN" dirty="0"/>
              <a:t>FFS: Case 2: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</a:t>
            </a:r>
            <a:r>
              <a:rPr lang="zh-CN" altLang="zh-CN" dirty="0" smtClean="0"/>
              <a:t> </a:t>
            </a:r>
            <a:r>
              <a:rPr lang="zh-CN" altLang="zh-CN" dirty="0"/>
              <a:t>FFT window and the target CSI-RS is larger than </a:t>
            </a:r>
            <a:r>
              <a:rPr lang="zh-CN" altLang="zh-CN" dirty="0" smtClean="0"/>
              <a:t>[</a:t>
            </a:r>
            <a:r>
              <a:rPr lang="en-US" altLang="zh-CN" dirty="0" smtClean="0"/>
              <a:t>TBD</a:t>
            </a:r>
            <a:r>
              <a:rPr lang="zh-CN" altLang="zh-CN" dirty="0" smtClean="0"/>
              <a:t>]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24560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Side condition for CSI-SINR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/>
            <a:r>
              <a:rPr lang="en-GB" altLang="zh-CN" dirty="0"/>
              <a:t>RAN4 to discuss how to handle the upper limit of </a:t>
            </a:r>
            <a:r>
              <a:rPr lang="en-GB" altLang="zh-CN" dirty="0" err="1"/>
              <a:t>Ês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en-GB" altLang="zh-CN" dirty="0"/>
              <a:t> in the CSI-SINR accuracy requirement together with the timing offset. </a:t>
            </a:r>
            <a:endParaRPr lang="en-GB" altLang="zh-CN" dirty="0" smtClean="0"/>
          </a:p>
          <a:p>
            <a:pPr lvl="1" hangingPunct="0"/>
            <a:r>
              <a:rPr lang="en-US" altLang="zh-CN" dirty="0" smtClean="0"/>
              <a:t>Companies are encouraged to study the </a:t>
            </a:r>
            <a:r>
              <a:rPr lang="en-GB" altLang="zh-CN" dirty="0"/>
              <a:t>upper limit of </a:t>
            </a:r>
            <a:r>
              <a:rPr lang="en-GB" altLang="zh-CN" dirty="0" err="1" smtClean="0"/>
              <a:t>Ês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 </a:t>
            </a:r>
            <a:r>
              <a:rPr lang="en-US" altLang="zh-CN" dirty="0" smtClean="0"/>
              <a:t>of CSI-SINR measurement </a:t>
            </a:r>
            <a:r>
              <a:rPr lang="en-GB" altLang="zh-CN" dirty="0" smtClean="0"/>
              <a:t>together </a:t>
            </a:r>
            <a:r>
              <a:rPr lang="en-GB" altLang="zh-CN" dirty="0"/>
              <a:t>with the timing </a:t>
            </a:r>
            <a:r>
              <a:rPr lang="en-GB" altLang="zh-CN" dirty="0" smtClean="0"/>
              <a:t>offset </a:t>
            </a:r>
            <a:r>
              <a:rPr lang="en-US" altLang="zh-CN" dirty="0" smtClean="0"/>
              <a:t>and provide views in RAN4 #98e meeting</a:t>
            </a:r>
            <a:endParaRPr lang="zh-CN" altLang="zh-CN" dirty="0"/>
          </a:p>
          <a:p>
            <a:pPr lvl="0" hangingPunct="0"/>
            <a:r>
              <a:rPr lang="en-US" altLang="zh-CN" dirty="0"/>
              <a:t>The lower bound of side condition(</a:t>
            </a:r>
            <a:r>
              <a:rPr lang="en-GB" altLang="zh-CN" dirty="0" err="1"/>
              <a:t>Ês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en-US" altLang="zh-CN" dirty="0"/>
              <a:t>) for CSI-SINR accuracy requirements can be same as that of L3 SS-SINR measurement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78888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Report mapping for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CSI-SINR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altLang="zh-CN" dirty="0"/>
              <a:t>Reuse the report mapping of SSB based L3 measurement (i.e. from -23 dB to 40 dB with 0.5 dB resolution)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713880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Number of samples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defining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CSI-SINR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Follow the conclusion of CSI-RSRP measurement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53416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Link-level simulation for CSI-RS based L3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zh-CN" dirty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T</a:t>
            </a:r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he link-level simulation assumptions were updated in [R4-2017230]</a:t>
            </a:r>
          </a:p>
          <a:p>
            <a:pPr lvl="1">
              <a:spcBef>
                <a:spcPct val="0"/>
              </a:spcBef>
            </a:pPr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Interested companies are encouraged to provide simulation results of CSI-RSRP/RSRQ/SINR measurement in RAN4 #98e meeting</a:t>
            </a:r>
            <a:endParaRPr lang="zh-CN" altLang="zh-CN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36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Test case for CSI-RS based L3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The test case list was agreed </a:t>
            </a:r>
            <a:r>
              <a:rPr lang="en-US" altLang="zh-CN" dirty="0">
                <a:latin typeface="Times New Roman" pitchFamily="18" charset="0"/>
                <a:ea typeface="+mj-ea"/>
                <a:cs typeface="Times New Roman" pitchFamily="18" charset="0"/>
              </a:rPr>
              <a:t>in [</a:t>
            </a:r>
            <a:r>
              <a:rPr lang="en-US" altLang="zh-CN" dirty="0" smtClean="0">
                <a:latin typeface="Times New Roman" pitchFamily="18" charset="0"/>
                <a:ea typeface="+mj-ea"/>
                <a:cs typeface="Times New Roman" pitchFamily="18" charset="0"/>
              </a:rPr>
              <a:t>R4-2017229]</a:t>
            </a:r>
          </a:p>
          <a:p>
            <a:pPr hangingPunct="0"/>
            <a:r>
              <a:rPr lang="zh-CN" altLang="zh-CN" dirty="0" smtClean="0"/>
              <a:t>For </a:t>
            </a:r>
            <a:r>
              <a:rPr lang="zh-CN" altLang="zh-CN" dirty="0"/>
              <a:t>test cases with DRX</a:t>
            </a:r>
          </a:p>
          <a:p>
            <a:pPr lvl="1"/>
            <a:r>
              <a:rPr lang="en-US" altLang="zh-CN" dirty="0"/>
              <a:t>FR1: Use </a:t>
            </a:r>
            <a:r>
              <a:rPr lang="zh-CN" altLang="zh-CN" dirty="0"/>
              <a:t>long DRX</a:t>
            </a:r>
          </a:p>
          <a:p>
            <a:pPr lvl="1"/>
            <a:r>
              <a:rPr lang="en-US" altLang="zh-CN" dirty="0"/>
              <a:t>FR2: Use short DRX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14406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CSI-RSRP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dirty="0"/>
              <a:t>Specify the following L3 CSI-RSRP measurement accuracy requirements</a:t>
            </a:r>
          </a:p>
          <a:p>
            <a:pPr lvl="2"/>
            <a:r>
              <a:rPr lang="zh-CN" altLang="zh-CN" dirty="0"/>
              <a:t>Case 1: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 </a:t>
            </a:r>
            <a:r>
              <a:rPr lang="zh-CN" altLang="zh-CN" dirty="0" smtClean="0"/>
              <a:t>FFT </a:t>
            </a:r>
            <a:r>
              <a:rPr lang="zh-CN" altLang="zh-CN" dirty="0"/>
              <a:t>window and the target CSI-RS is smaller or equal to [CP]</a:t>
            </a:r>
          </a:p>
          <a:p>
            <a:pPr lvl="3"/>
            <a:r>
              <a:rPr lang="zh-CN" altLang="zh-CN" dirty="0"/>
              <a:t>FFS: Reuse the accuracy requirements of SS-RSRP</a:t>
            </a:r>
          </a:p>
          <a:p>
            <a:pPr lvl="3"/>
            <a:r>
              <a:rPr lang="zh-CN" altLang="zh-CN" dirty="0"/>
              <a:t>FFS on whether gNB needs to know that the timing offset is smaller or equal to CP and how to provide such information if needed</a:t>
            </a:r>
          </a:p>
          <a:p>
            <a:pPr lvl="2"/>
            <a:r>
              <a:rPr lang="zh-CN" altLang="zh-CN" dirty="0"/>
              <a:t>FFS: Case 2: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 </a:t>
            </a:r>
            <a:r>
              <a:rPr lang="zh-CN" altLang="zh-CN" dirty="0" smtClean="0"/>
              <a:t>FFT </a:t>
            </a:r>
            <a:r>
              <a:rPr lang="zh-CN" altLang="zh-CN" dirty="0"/>
              <a:t>window and the target CSI-RS is larger than [CP]</a:t>
            </a:r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Side condition for CSI-RSRP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 smtClean="0"/>
              <a:t>Reuse </a:t>
            </a:r>
            <a:r>
              <a:rPr lang="en-GB" altLang="zh-CN" dirty="0"/>
              <a:t>the side condition of SS-RSRP, i.e.</a:t>
            </a:r>
            <a:endParaRPr lang="zh-CN" altLang="zh-CN" dirty="0"/>
          </a:p>
          <a:p>
            <a:pPr lvl="1" hangingPunct="0"/>
            <a:r>
              <a:rPr lang="en-GB" altLang="zh-CN" dirty="0"/>
              <a:t>FR1 intra-frequency: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zh-CN" altLang="zh-CN" dirty="0"/>
              <a:t>≥</a:t>
            </a:r>
            <a:r>
              <a:rPr lang="en-GB" altLang="zh-CN" dirty="0"/>
              <a:t>-6dB</a:t>
            </a:r>
            <a:endParaRPr lang="zh-CN" altLang="zh-CN" dirty="0"/>
          </a:p>
          <a:p>
            <a:pPr lvl="1" hangingPunct="0"/>
            <a:r>
              <a:rPr lang="en-GB" altLang="zh-CN" dirty="0"/>
              <a:t>FR2 intra-frequency: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zh-CN" altLang="zh-CN" dirty="0"/>
              <a:t>≥</a:t>
            </a:r>
            <a:r>
              <a:rPr lang="en-GB" altLang="zh-CN" dirty="0"/>
              <a:t>-6dB</a:t>
            </a:r>
            <a:endParaRPr lang="zh-CN" altLang="zh-CN" dirty="0"/>
          </a:p>
          <a:p>
            <a:pPr lvl="1" hangingPunct="0"/>
            <a:r>
              <a:rPr lang="en-GB" altLang="zh-CN" dirty="0"/>
              <a:t>FR1 inter-frequency: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zh-CN" altLang="zh-CN" dirty="0"/>
              <a:t>≥</a:t>
            </a:r>
            <a:r>
              <a:rPr lang="en-GB" altLang="zh-CN" dirty="0"/>
              <a:t>-6dB</a:t>
            </a:r>
            <a:endParaRPr lang="zh-CN" altLang="zh-CN" dirty="0"/>
          </a:p>
          <a:p>
            <a:pPr lvl="1" hangingPunct="0"/>
            <a:r>
              <a:rPr lang="en-GB" altLang="zh-CN" dirty="0"/>
              <a:t>FR2 inter-frequency: </a:t>
            </a:r>
            <a:r>
              <a:rPr lang="en-GB" altLang="zh-CN" dirty="0" err="1"/>
              <a:t>Es</a:t>
            </a:r>
            <a:r>
              <a:rPr lang="en-GB" altLang="zh-CN" dirty="0"/>
              <a:t>/</a:t>
            </a:r>
            <a:r>
              <a:rPr lang="en-GB" altLang="zh-CN" dirty="0" err="1"/>
              <a:t>Iot</a:t>
            </a:r>
            <a:r>
              <a:rPr lang="zh-CN" altLang="zh-CN" dirty="0"/>
              <a:t>≥</a:t>
            </a:r>
            <a:r>
              <a:rPr lang="en-GB" altLang="zh-CN" dirty="0"/>
              <a:t>-4dB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30367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Report mapping for CSI-RSRP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/>
              <a:t>Reuse the report mapping of SS-RSRP.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221471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Number of samples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defining CSI-RSRP measurement 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Option </a:t>
            </a:r>
            <a:r>
              <a:rPr lang="en-GB" altLang="zh-CN" dirty="0"/>
              <a:t>1: 5 samples (MTK, Huawei, </a:t>
            </a:r>
            <a:r>
              <a:rPr lang="en-GB" altLang="zh-CN" dirty="0" err="1"/>
              <a:t>Xiaomi</a:t>
            </a:r>
            <a:r>
              <a:rPr lang="en-GB" altLang="zh-CN" dirty="0"/>
              <a:t>, CATT, QC, Intel, OPPO, vivo, Apple, ZTE)</a:t>
            </a:r>
            <a:endParaRPr lang="zh-CN" altLang="zh-CN" dirty="0"/>
          </a:p>
          <a:p>
            <a:r>
              <a:rPr lang="en-GB" altLang="zh-CN" dirty="0"/>
              <a:t>Option 2: 3 samples (Nokia)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77224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Whether to introduce test case for FDD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mode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altLang="zh-CN" dirty="0" smtClean="0"/>
              <a:t>Option </a:t>
            </a:r>
            <a:r>
              <a:rPr lang="en-GB" altLang="zh-CN" dirty="0"/>
              <a:t>1: No (MTK, </a:t>
            </a:r>
            <a:r>
              <a:rPr lang="en-GB" altLang="zh-CN" dirty="0" err="1"/>
              <a:t>Xiaomi</a:t>
            </a:r>
            <a:r>
              <a:rPr lang="en-GB" altLang="zh-CN" dirty="0"/>
              <a:t>, CATT, Qualcomm, OPPO, vivo)</a:t>
            </a:r>
            <a:endParaRPr lang="zh-CN" altLang="zh-CN" dirty="0"/>
          </a:p>
          <a:p>
            <a:pPr lvl="0"/>
            <a:r>
              <a:rPr lang="en-GB" altLang="zh-CN" dirty="0"/>
              <a:t>Option 2: Yes (Huawei, Nokia, ZTE)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586128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CSI-RSRQ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requirements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Specify the following L3 CSI-</a:t>
            </a:r>
            <a:r>
              <a:rPr lang="zh-CN" altLang="zh-CN" dirty="0" smtClean="0"/>
              <a:t>RSR</a:t>
            </a:r>
            <a:r>
              <a:rPr lang="en-US" altLang="zh-CN" dirty="0" smtClean="0"/>
              <a:t>Q</a:t>
            </a:r>
            <a:r>
              <a:rPr lang="zh-CN" altLang="zh-CN" dirty="0" smtClean="0"/>
              <a:t> </a:t>
            </a:r>
            <a:r>
              <a:rPr lang="zh-CN" altLang="zh-CN" dirty="0"/>
              <a:t>measurement accuracy requirements</a:t>
            </a:r>
          </a:p>
          <a:p>
            <a:pPr lvl="2"/>
            <a:r>
              <a:rPr lang="zh-CN" altLang="zh-CN" dirty="0"/>
              <a:t>Case 1: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 </a:t>
            </a:r>
            <a:r>
              <a:rPr lang="zh-CN" altLang="zh-CN" dirty="0" smtClean="0"/>
              <a:t>FFT </a:t>
            </a:r>
            <a:r>
              <a:rPr lang="zh-CN" altLang="zh-CN" dirty="0"/>
              <a:t>window and the target CSI-RS is smaller or equal to [CP]</a:t>
            </a:r>
          </a:p>
          <a:p>
            <a:pPr lvl="3"/>
            <a:r>
              <a:rPr lang="zh-CN" altLang="zh-CN" dirty="0"/>
              <a:t>FFS: Reuse the accuracy requirements of SS-RSRP</a:t>
            </a:r>
          </a:p>
          <a:p>
            <a:pPr lvl="3"/>
            <a:r>
              <a:rPr lang="zh-CN" altLang="zh-CN" dirty="0"/>
              <a:t>FFS on whether gNB needs to know that the timing offset is smaller or equal to CP and how to provide such information if needed</a:t>
            </a:r>
          </a:p>
          <a:p>
            <a:pPr lvl="2"/>
            <a:r>
              <a:rPr lang="zh-CN" altLang="zh-CN" dirty="0"/>
              <a:t>FFS: Case 2: the timing offset between </a:t>
            </a:r>
            <a:r>
              <a:rPr lang="zh-CN" altLang="zh-CN" dirty="0" smtClean="0"/>
              <a:t>UE</a:t>
            </a:r>
            <a:r>
              <a:rPr lang="en-US" altLang="zh-CN" dirty="0" smtClean="0"/>
              <a:t>’s</a:t>
            </a:r>
            <a:r>
              <a:rPr lang="zh-CN" altLang="zh-CN" dirty="0" smtClean="0"/>
              <a:t> </a:t>
            </a:r>
            <a:r>
              <a:rPr lang="zh-CN" altLang="zh-CN" dirty="0"/>
              <a:t>FFT window and the target CSI-RS is larger than [CP]</a:t>
            </a:r>
          </a:p>
        </p:txBody>
      </p:sp>
    </p:spTree>
    <p:extLst>
      <p:ext uri="{BB962C8B-B14F-4D97-AF65-F5344CB8AC3E}">
        <p14:creationId xmlns:p14="http://schemas.microsoft.com/office/powerpoint/2010/main" val="2999283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Report mapping for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CSI-RSRQ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Reuse </a:t>
            </a:r>
            <a:r>
              <a:rPr lang="en-GB" altLang="zh-CN" dirty="0"/>
              <a:t>the report mapping for L3 SS-RSRQ (i.e. from -43 dB to +20 dB with 0.5 dB resolution</a:t>
            </a:r>
            <a:r>
              <a:rPr lang="en-GB" altLang="zh-CN" dirty="0" smtClean="0"/>
              <a:t>).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50370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Side condition for CSI-RSRQ measurement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altLang="zh-CN" dirty="0"/>
              <a:t>Reuse the side condition for L3 SS-RSRQ.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3399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</TotalTime>
  <Words>686</Words>
  <Application>Microsoft Office PowerPoint</Application>
  <PresentationFormat>全屏显示(4:3)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WF on performance requirements of CSI-RS based L3 measurement</vt:lpstr>
      <vt:lpstr>CSI-RSRP accuracy requirements</vt:lpstr>
      <vt:lpstr>Side condition for CSI-RSRP measurement</vt:lpstr>
      <vt:lpstr>Report mapping for CSI-RSRP measurement</vt:lpstr>
      <vt:lpstr>Number of samples for defining CSI-RSRP measurement accuracy requirements</vt:lpstr>
      <vt:lpstr>Whether to introduce test case for FDD mode</vt:lpstr>
      <vt:lpstr>CSI-RSRQ accuracy requirements</vt:lpstr>
      <vt:lpstr>Report mapping for CSI-RSRQ measurement</vt:lpstr>
      <vt:lpstr>Side condition for CSI-RSRQ measurement</vt:lpstr>
      <vt:lpstr>Number of samples for defining CSI-RSRQ measurement accuracy requirements</vt:lpstr>
      <vt:lpstr>CSI-SINR accuracy requirements</vt:lpstr>
      <vt:lpstr>Side condition for CSI-SINR measurement</vt:lpstr>
      <vt:lpstr>Report mapping for CSI-SINR measurement</vt:lpstr>
      <vt:lpstr>Number of samples for defining CSI-SINR measurement accuracy requirements</vt:lpstr>
      <vt:lpstr>Link-level simulation for CSI-RS based L3 measurement</vt:lpstr>
      <vt:lpstr>Test case for CSI-RS based L3 measurement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117</cp:revision>
  <dcterms:created xsi:type="dcterms:W3CDTF">2020-03-03T06:21:43Z</dcterms:created>
  <dcterms:modified xsi:type="dcterms:W3CDTF">2020-11-12T00:27:07Z</dcterms:modified>
</cp:coreProperties>
</file>