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 [CTO]" userId="24ddce14-b8f7-4f54-af74-631294b67ab0" providerId="ADAL" clId="{0010071B-5951-497C-8A68-5A42365CDA88}"/>
    <pc:docChg chg="modSld">
      <pc:chgData name="Shvodian, Bill [CTO]" userId="24ddce14-b8f7-4f54-af74-631294b67ab0" providerId="ADAL" clId="{0010071B-5951-497C-8A68-5A42365CDA88}" dt="2020-08-26T17:11:31.073" v="1" actId="20577"/>
      <pc:docMkLst>
        <pc:docMk/>
      </pc:docMkLst>
      <pc:sldChg chg="modSp mod">
        <pc:chgData name="Shvodian, Bill [CTO]" userId="24ddce14-b8f7-4f54-af74-631294b67ab0" providerId="ADAL" clId="{0010071B-5951-497C-8A68-5A42365CDA88}" dt="2020-08-26T17:11:26.946" v="0" actId="20577"/>
        <pc:sldMkLst>
          <pc:docMk/>
          <pc:sldMk cId="2267994850" sldId="261"/>
        </pc:sldMkLst>
        <pc:spChg chg="mod">
          <ac:chgData name="Shvodian, Bill [CTO]" userId="24ddce14-b8f7-4f54-af74-631294b67ab0" providerId="ADAL" clId="{0010071B-5951-497C-8A68-5A42365CDA88}" dt="2020-08-26T17:11:26.946" v="0" actId="20577"/>
          <ac:spMkLst>
            <pc:docMk/>
            <pc:sldMk cId="2267994850" sldId="261"/>
            <ac:spMk id="2" creationId="{00000000-0000-0000-0000-000000000000}"/>
          </ac:spMkLst>
        </pc:spChg>
      </pc:sldChg>
      <pc:sldChg chg="modSp mod">
        <pc:chgData name="Shvodian, Bill [CTO]" userId="24ddce14-b8f7-4f54-af74-631294b67ab0" providerId="ADAL" clId="{0010071B-5951-497C-8A68-5A42365CDA88}" dt="2020-08-26T17:11:31.073" v="1" actId="20577"/>
        <pc:sldMkLst>
          <pc:docMk/>
          <pc:sldMk cId="3276625537" sldId="263"/>
        </pc:sldMkLst>
        <pc:spChg chg="mod">
          <ac:chgData name="Shvodian, Bill [CTO]" userId="24ddce14-b8f7-4f54-af74-631294b67ab0" providerId="ADAL" clId="{0010071B-5951-497C-8A68-5A42365CDA88}" dt="2020-08-26T17:11:31.073" v="1" actId="20577"/>
          <ac:spMkLst>
            <pc:docMk/>
            <pc:sldMk cId="3276625537" sldId="263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2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9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2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62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26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893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69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4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61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16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3E6CE-0EE0-42D5-9A9C-F9E69BCA18F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9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Huawei,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HiSilicon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, CATT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, Nokia</a:t>
            </a:r>
            <a:r>
              <a:rPr lang="en-US" altLang="zh-CN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mtClean="0">
                <a:latin typeface="Arial" panose="020B0604020202020204" pitchFamily="34" charset="0"/>
                <a:cs typeface="Arial" panose="020B0604020202020204" pitchFamily="34" charset="0"/>
              </a:rPr>
              <a:t>Ericsson, ZTE</a:t>
            </a:r>
            <a:endParaRPr 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xmlns="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1174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b="1" dirty="0"/>
              <a:t>3GPP TSG-RAN WG4 Meeting # 97-e	                                                                              R4-2016904</a:t>
            </a:r>
            <a:endParaRPr lang="zh-CN" altLang="zh-CN" dirty="0"/>
          </a:p>
          <a:p>
            <a:pPr algn="l"/>
            <a:r>
              <a:rPr lang="en-GB" altLang="zh-CN" b="1" dirty="0"/>
              <a:t>Electronic Meeting, 2-13 Nov., 2020</a:t>
            </a:r>
            <a:endParaRPr lang="zh-CN" altLang="zh-CN" b="1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331304" y="2090298"/>
            <a:ext cx="111027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alt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WF on Coexistence Simulations results for 6.425-7.125 GHz and 10.0-10.5 GHz</a:t>
            </a:r>
            <a:endParaRPr lang="en-GB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6904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  <a:r>
              <a:rPr lang="en-US" altLang="zh-CN" dirty="0"/>
              <a:t>on DL simulation results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pPr lvl="1"/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5677678"/>
              </p:ext>
            </p:extLst>
          </p:nvPr>
        </p:nvGraphicFramePr>
        <p:xfrm>
          <a:off x="1918983" y="1697452"/>
          <a:ext cx="6221164" cy="3434201"/>
        </p:xfrm>
        <a:graphic>
          <a:graphicData uri="http://schemas.openxmlformats.org/drawingml/2006/table">
            <a:tbl>
              <a:tblPr firstRow="1" firstCol="1" bandRow="1"/>
              <a:tblGrid>
                <a:gridCol w="15131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009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679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053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0530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679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6060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49298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ACIR (dB)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9298">
                <a:tc rowSpan="2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Company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6.425-7.125GHz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10.0-10.5GHz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87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Urban macro uncoord.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Indoor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Dense Urban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Urban Macro uncoord.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Indoor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Dense Urban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29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CATT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7780" algn="ctr" fontAlgn="auto" hangingPunct="1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29.5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7780" algn="ctr" fontAlgn="auto" hangingPunct="1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29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Nokia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32.7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31.7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23.7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30.7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32.2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20.7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29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Huawei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30.7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29.7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29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Ericsson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29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ZTE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31.7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29.7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829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Qualcomm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30.9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30.5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82913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Average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30.9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7780" algn="ctr" fontAlgn="auto" hangingPunct="1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29.</a:t>
                      </a: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4874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Average after removing highest and lowest values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30.9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29.5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65827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Suggested target value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30.9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29.5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168578" y="5247187"/>
            <a:ext cx="8551892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900"/>
              </a:spcAft>
            </a:pP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Tentative Agreements in 1</a:t>
            </a:r>
            <a:r>
              <a:rPr lang="en-US" altLang="zh-CN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st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round summary: Targeted ACIR value in DL (indoor excluded): 30.9 for 6.425-7.125 GHz and 29.6 for 10.0-10.5 GHz.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372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5915"/>
            <a:ext cx="10515600" cy="1325563"/>
          </a:xfrm>
        </p:spPr>
        <p:txBody>
          <a:bodyPr/>
          <a:lstStyle/>
          <a:p>
            <a:r>
              <a:rPr lang="en-US" dirty="0"/>
              <a:t>Background </a:t>
            </a:r>
            <a:r>
              <a:rPr lang="en-US" altLang="zh-CN" dirty="0"/>
              <a:t>on UL simulation results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pPr lvl="1"/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881862"/>
              </p:ext>
            </p:extLst>
          </p:nvPr>
        </p:nvGraphicFramePr>
        <p:xfrm>
          <a:off x="918754" y="1123537"/>
          <a:ext cx="10354492" cy="3728482"/>
        </p:xfrm>
        <a:graphic>
          <a:graphicData uri="http://schemas.openxmlformats.org/drawingml/2006/table">
            <a:tbl>
              <a:tblPr firstRow="1" firstCol="1" bandRow="1"/>
              <a:tblGrid>
                <a:gridCol w="20560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063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470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70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063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828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6671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16671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11598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ACIR (dB)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2250">
                <a:tc rowSpan="2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Company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6.425-7.125GHz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10.0-10.5GHz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2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Urban macro uncoord.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Indoor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Dense Urban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Urban Macro uncoord.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ISD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Indoor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Dense Urban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CATT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</a:t>
                      </a: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7780" algn="ctr" fontAlgn="auto" hangingPunct="1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26.2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?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Nokia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UE ACLR: 27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BS ACS: 45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ACIR=26.9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UE ACLR:30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BS ACS: 45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UE ACLR: 21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BS ACS: 45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UE ACLR: 26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BS ACS: 45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ACIR=25.9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?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UE ACLR: 29.5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BS ACS: 45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Not conclusive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Huawei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27.9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25.9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?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Ericsson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400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ZTE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27.9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24.9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?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Qualcomm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22 / 21.5</a:t>
                      </a:r>
                      <a:r>
                        <a:rPr lang="en-GB" sz="1200" baseline="300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(*)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400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Average value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26.3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24.6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Average after removing highest and lowest values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27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24.9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Suggested target value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7780" algn="ctr" fontAlgn="auto" hangingPunct="1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26.5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24.6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0">
                <a:tc gridSpan="8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Note (*): 22 with 23dBm  and 21.5 with 20dBm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45643" y="4820583"/>
            <a:ext cx="11365396" cy="203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900"/>
              </a:spcAft>
            </a:pPr>
            <a:r>
              <a:rPr lang="en-US" altLang="zh-CN" sz="1400" dirty="0">
                <a:solidFill>
                  <a:srgbClr val="0070C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Tentative Agreements in 1</a:t>
            </a:r>
            <a:r>
              <a:rPr lang="en-US" altLang="zh-CN" sz="1400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st</a:t>
            </a:r>
            <a:r>
              <a:rPr lang="en-US" altLang="zh-CN" sz="1400" dirty="0">
                <a:solidFill>
                  <a:srgbClr val="0070C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round summary: </a:t>
            </a:r>
          </a:p>
          <a:p>
            <a:pPr>
              <a:lnSpc>
                <a:spcPct val="107000"/>
              </a:lnSpc>
              <a:spcAft>
                <a:spcPts val="900"/>
              </a:spcAft>
            </a:pPr>
            <a:r>
              <a:rPr lang="en-US" altLang="zh-CN" sz="1400" dirty="0">
                <a:solidFill>
                  <a:srgbClr val="0070C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Targeted ACIR value in UL (indoor excluded): 26.5 for 6.425-7.125 GHz and 24.6 for 10.0-10.5 GHz.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900"/>
              </a:spcAft>
            </a:pPr>
            <a:r>
              <a:rPr lang="en-US" altLang="zh-CN" sz="1400" dirty="0">
                <a:solidFill>
                  <a:srgbClr val="0070C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In the 2</a:t>
            </a:r>
            <a:r>
              <a:rPr lang="en-US" altLang="zh-CN" sz="1400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nd</a:t>
            </a:r>
            <a:r>
              <a:rPr lang="en-US" altLang="zh-CN" sz="1400" dirty="0">
                <a:solidFill>
                  <a:srgbClr val="0070C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round, companies should align on: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marL="342900" lvl="0" indent="-342900" hangingPunct="0">
              <a:lnSpc>
                <a:spcPct val="107000"/>
              </a:lnSpc>
              <a:spcAft>
                <a:spcPts val="900"/>
              </a:spcAft>
              <a:buFont typeface="Times New Roman" panose="02020603050405020304" pitchFamily="18" charset="0"/>
              <a:buChar char="-"/>
            </a:pPr>
            <a:r>
              <a:rPr lang="en-US" altLang="zh-CN" sz="1400" dirty="0">
                <a:solidFill>
                  <a:srgbClr val="0070C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If those ACIR values should be weighted to better consider 3 UEs in UL assumption.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marL="342900" lvl="0" indent="-342900" hangingPunct="0">
              <a:lnSpc>
                <a:spcPct val="107000"/>
              </a:lnSpc>
              <a:spcAft>
                <a:spcPts val="900"/>
              </a:spcAft>
              <a:buFont typeface="Times New Roman" panose="02020603050405020304" pitchFamily="18" charset="0"/>
              <a:buChar char="-"/>
            </a:pPr>
            <a:r>
              <a:rPr lang="en-US" altLang="zh-CN" sz="1400" dirty="0">
                <a:solidFill>
                  <a:srgbClr val="0070C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If the answer is yes, how to weight those values.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r>
              <a:rPr lang="en-US" altLang="zh-CN" sz="1400" dirty="0">
                <a:solidFill>
                  <a:srgbClr val="0070C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ACIR UL values shall be concluded during the 2</a:t>
            </a:r>
            <a:r>
              <a:rPr lang="en-US" altLang="zh-CN" sz="1400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nd</a:t>
            </a:r>
            <a:r>
              <a:rPr lang="en-US" altLang="zh-CN" sz="1400" dirty="0">
                <a:solidFill>
                  <a:srgbClr val="0070C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round, this to be able to answer ITU-R LS before next WP5D meeting next year.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077500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targeted ACIR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DL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Targeted ACIR value in DL (indoor excluded): 30.9 dB for 6.425-7.125 GHz and 29.6 dB for 10.0-10.5 GHz.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lvl="1"/>
            <a:endParaRPr lang="en-US" altLang="zh-CN" dirty="0"/>
          </a:p>
          <a:p>
            <a:r>
              <a:rPr lang="en-US" altLang="zh-CN" dirty="0"/>
              <a:t>UL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Targeted ACIR value in UL (indoor excluded): (26.5-X) dB for 6.425-7.125 GHz and (24.6-X) dB for 10.0-10.5 GHz, where X is to consider 3UEs in UL assumption may lower the targeted ACIR value.</a:t>
            </a:r>
          </a:p>
          <a:p>
            <a:pPr lvl="2"/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等线" panose="02010600030101010101" pitchFamily="2" charset="-122"/>
              </a:rPr>
              <a:t>= ~0.5 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dB</a:t>
            </a:r>
          </a:p>
          <a:p>
            <a:pPr lvl="2"/>
            <a:endParaRPr lang="zh-CN" altLang="zh-CN" dirty="0">
              <a:latin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zh-CN" altLang="zh-CN" dirty="0">
              <a:latin typeface="Times New Roman" panose="02020603050405020304" pitchFamily="18" charset="0"/>
            </a:endParaRP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68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Work plan for indoor simulation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If RAN accepts the SI extension for 1 meeting, following work plan has been proposed: </a:t>
            </a:r>
            <a:endParaRPr lang="zh-CN" altLang="zh-CN" dirty="0"/>
          </a:p>
          <a:p>
            <a:pPr lvl="1"/>
            <a:r>
              <a:rPr lang="en-US" altLang="zh-CN" dirty="0"/>
              <a:t>Agree on antenna parameters and other simulation assumptions if any for indoor before Dec. 15th </a:t>
            </a:r>
            <a:endParaRPr lang="zh-CN" altLang="zh-CN" dirty="0"/>
          </a:p>
          <a:p>
            <a:pPr lvl="1"/>
            <a:r>
              <a:rPr lang="en-US" altLang="zh-CN" dirty="0"/>
              <a:t>Alignment on UE </a:t>
            </a:r>
            <a:r>
              <a:rPr lang="en-US" altLang="zh-CN" dirty="0" err="1"/>
              <a:t>Tx</a:t>
            </a:r>
            <a:r>
              <a:rPr lang="en-US" altLang="zh-CN" dirty="0"/>
              <a:t> power and SINR </a:t>
            </a:r>
            <a:r>
              <a:rPr lang="en-US" altLang="zh-CN" dirty="0" err="1"/>
              <a:t>cdf</a:t>
            </a:r>
            <a:r>
              <a:rPr lang="en-US" altLang="zh-CN" dirty="0"/>
              <a:t>  for January 10</a:t>
            </a:r>
            <a:r>
              <a:rPr lang="en-US" altLang="zh-CN" baseline="30000" dirty="0"/>
              <a:t>th</a:t>
            </a:r>
            <a:r>
              <a:rPr lang="en-US" altLang="zh-CN" dirty="0"/>
              <a:t> 2021.</a:t>
            </a:r>
            <a:endParaRPr lang="zh-CN" altLang="zh-CN" dirty="0"/>
          </a:p>
          <a:p>
            <a:pPr lvl="1"/>
            <a:r>
              <a:rPr lang="en-US" altLang="zh-CN" dirty="0"/>
              <a:t>Run simulations and submit results to next RAN4#98e</a:t>
            </a:r>
            <a:endParaRPr lang="zh-CN" altLang="zh-CN" dirty="0"/>
          </a:p>
          <a:p>
            <a:endParaRPr lang="en-US" altLang="zh-CN" dirty="0"/>
          </a:p>
          <a:p>
            <a:pPr lvl="2"/>
            <a:endParaRPr lang="zh-CN" altLang="zh-CN" dirty="0">
              <a:latin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zh-CN" altLang="zh-CN" dirty="0">
              <a:latin typeface="Times New Roman" panose="02020603050405020304" pitchFamily="18" charset="0"/>
            </a:endParaRP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5961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1142</TotalTime>
  <Words>449</Words>
  <Application>Microsoft Office PowerPoint</Application>
  <PresentationFormat>宽屏</PresentationFormat>
  <Paragraphs>195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 Unicode MS</vt:lpstr>
      <vt:lpstr>Yu Mincho</vt:lpstr>
      <vt:lpstr>等线</vt:lpstr>
      <vt:lpstr>宋体</vt:lpstr>
      <vt:lpstr>Arial</vt:lpstr>
      <vt:lpstr>Calibri</vt:lpstr>
      <vt:lpstr>Calibri Light</vt:lpstr>
      <vt:lpstr>Times New Roman</vt:lpstr>
      <vt:lpstr>Office 主题</vt:lpstr>
      <vt:lpstr>WF on Coexistence Simulations results for 6.425-7.125 GHz and 10.0-10.5 GHz</vt:lpstr>
      <vt:lpstr>Background on DL simulation results</vt:lpstr>
      <vt:lpstr>Background on UL simulation results</vt:lpstr>
      <vt:lpstr>WF on targeted ACIR </vt:lpstr>
      <vt:lpstr>Work plan for indoor simulation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100MHz CBW in NR-U</dc:title>
  <dc:creator>Huawei</dc:creator>
  <cp:lastModifiedBy>Huawei</cp:lastModifiedBy>
  <cp:revision>43</cp:revision>
  <dcterms:created xsi:type="dcterms:W3CDTF">2020-05-29T04:11:58Z</dcterms:created>
  <dcterms:modified xsi:type="dcterms:W3CDTF">2020-11-11T16:41:58Z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(3)ecdzMZGFf2hMU+JFaNxfvWhiVkQ+jQjJHdXKsmVB0KQt7Cticn2SMNJlF2Rikp9oBmmSzDcj
6TSc3h2xeXVeIiR3vNcjUO8BR3vMLrph8F36u215EYts9FsLNzTgn7RYUKWjYtbx8Y4DqVLA
o0BnyOs8Xamw8v6/q3OYW2bmPzNXZFkIZoztbsm5wb2h60w8ITigkbMl/KzX95ZOFYdCP0Ae
r1UohttBgnSjkhsjxe</vt:lpwstr>
  </property>
  <property fmtid="{D5CDD505-2E9C-101B-9397-08002B2CF9AE}" pid="3" name="_2015_ms_pID_7253431">
    <vt:lpwstr>6YoAgfHNi0cWE49EpYKN/VL/TZqPGX+kC8YHEbDRxz0kqiCKozDdFC
0gyuW8O2PGp3S3ybBv8cT7lYqpT3kVzy9BK0Tyyh7f0GXiJi/o2scQ4RlM9SjdqNKKVOhT5W
WxwzZeRxCh45Spk03bTXSs6HtWzTs1XcltjJUTUJcASOxPB8wCrz+V3VqBntAY769qDT0zkK
gyrIZKZfOnUZLfAfyKgSzzkoV6lE8JiN9Frd</vt:lpwstr>
  </property>
  <property fmtid="{D5CDD505-2E9C-101B-9397-08002B2CF9AE}" pid="4" name="_2015_ms_pID_7253432">
    <vt:lpwstr>DA==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1604413836</vt:lpwstr>
  </property>
</Properties>
</file>