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6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GB" sz="5400" b="1" dirty="0"/>
              <a:t>WF on </a:t>
            </a:r>
            <a:r>
              <a:rPr lang="en-US" altLang="zh-CN" sz="5400" b="1" dirty="0" smtClean="0"/>
              <a:t>SL switching period</a:t>
            </a:r>
            <a:endParaRPr lang="en-US" sz="5400" b="1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/>
              <a:t>R4-2016806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687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97-e</a:t>
            </a:r>
            <a:endParaRPr lang="en-US" b="1" dirty="0"/>
          </a:p>
          <a:p>
            <a:r>
              <a:rPr lang="en-GB" b="1" dirty="0"/>
              <a:t>Electronic Meeting, </a:t>
            </a:r>
            <a:r>
              <a:rPr lang="en-GB" b="1" dirty="0" smtClean="0"/>
              <a:t>2-14 Nov., </a:t>
            </a:r>
            <a:r>
              <a:rPr lang="en-GB" b="1" dirty="0"/>
              <a:t>2020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Options of SL switching period in </a:t>
            </a: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round discussion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1: The whole switching time including transient period should be placed at NR slot. (LGE) 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2: The whole switching time including switching period as well as transient periods shall be placed at the previous E-UTRA sub-frame or NR slot (vivo, Huawei)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3: Determine the switching period location based on priority information (Xiaomi)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4: Decide switching position in RF session to inform to RRM session (LGE)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5: Leave to UE implementation (Qualcomm)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sz="2000" dirty="0" smtClean="0"/>
              <a:t>Option </a:t>
            </a:r>
            <a:r>
              <a:rPr lang="en-US" sz="2000" dirty="0"/>
              <a:t>6: Place the switching time including transient periods in one separate slot between LTE </a:t>
            </a:r>
            <a:r>
              <a:rPr lang="en-US" sz="2000" dirty="0" err="1"/>
              <a:t>subframe</a:t>
            </a:r>
            <a:r>
              <a:rPr lang="en-US" sz="2000" dirty="0"/>
              <a:t> and NR slot. The switching period is placed within the separate slot excluding where the transient periods are located. (CATT, Qualcomm)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28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 on SL switching period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Due to large switching period defined in RRM spec, no need to consider the RF test for switching time requirement if defined</a:t>
            </a:r>
          </a:p>
          <a:p>
            <a:r>
              <a:rPr lang="en-US" dirty="0" smtClean="0"/>
              <a:t>Specific switching time 150us is captured in TR only</a:t>
            </a:r>
            <a:endParaRPr lang="en-US" dirty="0"/>
          </a:p>
          <a:p>
            <a:r>
              <a:rPr lang="en-US" dirty="0"/>
              <a:t>Switching period position </a:t>
            </a:r>
            <a:r>
              <a:rPr lang="en-US" dirty="0" smtClean="0"/>
              <a:t>will be determined in RAN4#98e with consideration of feedback from RAN1/RAN2 on priority as well</a:t>
            </a:r>
          </a:p>
          <a:p>
            <a:r>
              <a:rPr lang="en-US" dirty="0" smtClean="0"/>
              <a:t>Option of no RF time mask requirement and leave it to UE implementation can also be considered in RAN4#98e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US" dirty="0"/>
              <a:t>R4-2016611, </a:t>
            </a:r>
            <a:r>
              <a:rPr lang="en-GB" dirty="0"/>
              <a:t>Email discussion summary for [97e][109] 5G_V2X_NRSL_UE_Concurrent</a:t>
            </a:r>
            <a:r>
              <a:rPr lang="en-US" dirty="0" smtClean="0"/>
              <a:t>, Huawei, HiSilicon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8040</TotalTime>
  <Words>261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WF on SL switching period</vt:lpstr>
      <vt:lpstr>Background</vt:lpstr>
      <vt:lpstr>WF on SL switching period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189</cp:revision>
  <dcterms:created xsi:type="dcterms:W3CDTF">2019-10-15T22:26:30Z</dcterms:created>
  <dcterms:modified xsi:type="dcterms:W3CDTF">2020-11-09T07:45:09Z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(3)8mywBRWRFdEON8Wv5Moc0ctRxvHlPD1tWvBZIiAUS0zkki9KHpVc7hVGNFVcD9yY8XdzYU8o
GBpi8uxD7c6S+FtDkylWODnxFwgv4uHL2RQWalBkJB0tElmsWXZDJco+KF+BuSNI6kBAC1yy
GFzH/tc+eXy7Xd3qXtMgqNyn9UVoh91sI5RtyH5fynaIZPDZdaWE0QPDdxGJr7tkcdRFLGSF
gM7gyee+P/tNdjQpuC</vt:lpwstr>
  </property>
  <property fmtid="{D5CDD505-2E9C-101B-9397-08002B2CF9AE}" pid="3" name="_2015_ms_pID_7253431">
    <vt:lpwstr>ms20HS2JPy89FHVhbfksaWewYbRuzS9w0bU8EM+9EIIb9uAuWXbWvM
4SQjFiJTkalQ4V9yIGwvbkfTh33YKd7YtbCqX+aO4UgPho5FBM5YYdnzt+DqauoR+7CypeLg
jXBemtlK4ibLVCMMqRgTbWisbv/dinL4AXOfjctQ5ZHJNR2DM5zFfFbpJM5GGANp5fX/9R9U
f561cKuoEYtTKF22074ui481yzumyCMqfXOJ</vt:lpwstr>
  </property>
  <property fmtid="{D5CDD505-2E9C-101B-9397-08002B2CF9AE}" pid="4" name="_2015_ms_pID_7253432">
    <vt:lpwstr>SFzlH6DW9a9Ah8KBWt+CCJk=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