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6" r:id="rId4"/>
    <p:sldId id="271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59988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 WF on n13 A-MPR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Qualcomm, Huawei, [Apple],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96-e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R4-2011801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17-28 Aug.,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759527"/>
            <a:ext cx="11132939" cy="678748"/>
          </a:xfrm>
        </p:spPr>
        <p:txBody>
          <a:bodyPr>
            <a:normAutofit/>
          </a:bodyPr>
          <a:lstStyle/>
          <a:p>
            <a:r>
              <a:rPr lang="en-US" dirty="0"/>
              <a:t>Tentatively agreed A-MPR for NS_07 [1][2]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603867-8E5E-4C04-A301-2A6DCC79F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608" y="1436178"/>
            <a:ext cx="55721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41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595008"/>
          </a:xfrm>
        </p:spPr>
        <p:txBody>
          <a:bodyPr>
            <a:normAutofit fontScale="90000"/>
          </a:bodyPr>
          <a:lstStyle/>
          <a:p>
            <a:r>
              <a:rPr lang="en-US" dirty="0"/>
              <a:t>WF (1/2)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91" y="587230"/>
            <a:ext cx="10638953" cy="6086840"/>
          </a:xfrm>
        </p:spPr>
        <p:txBody>
          <a:bodyPr>
            <a:normAutofit/>
          </a:bodyPr>
          <a:lstStyle/>
          <a:p>
            <a:r>
              <a:rPr lang="en-US" sz="2400" dirty="0"/>
              <a:t>Simulations assumptions[3]:</a:t>
            </a:r>
          </a:p>
          <a:p>
            <a:endParaRPr lang="en-US" sz="2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No filter rejection for 769-775MHz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CIM3 = -60dBc, 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Image and Carrier suppression at -28dBc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PA calibration point of 1dB MPR to meet general requirements for full allocated DFT-s-OFDM QPSK waveform.</a:t>
            </a:r>
            <a:endParaRPr lang="en-US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dirty="0"/>
          </a:p>
          <a:p>
            <a:pPr marL="0" marR="0" indent="0" algn="ctr">
              <a:spcBef>
                <a:spcPts val="300"/>
              </a:spcBef>
              <a:spcAft>
                <a:spcPts val="900"/>
              </a:spcAft>
              <a:buNone/>
            </a:pPr>
            <a:endParaRPr lang="en-GB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300"/>
              </a:spcBef>
              <a:spcAft>
                <a:spcPts val="900"/>
              </a:spcAft>
              <a:buNone/>
            </a:pPr>
            <a:endParaRPr lang="en-US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434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595008"/>
          </a:xfrm>
        </p:spPr>
        <p:txBody>
          <a:bodyPr>
            <a:normAutofit fontScale="90000"/>
          </a:bodyPr>
          <a:lstStyle/>
          <a:p>
            <a:r>
              <a:rPr lang="en-US" dirty="0"/>
              <a:t>WF (2/2)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91" y="587230"/>
            <a:ext cx="10638953" cy="6086840"/>
          </a:xfrm>
        </p:spPr>
        <p:txBody>
          <a:bodyPr>
            <a:normAutofit/>
          </a:bodyPr>
          <a:lstStyle/>
          <a:p>
            <a:r>
              <a:rPr lang="en-US" sz="2400" dirty="0"/>
              <a:t>Other companies to provide simulations with following assumptions and requirements</a:t>
            </a:r>
          </a:p>
          <a:p>
            <a:pPr marL="0" indent="0">
              <a:buNone/>
            </a:pPr>
            <a:r>
              <a:rPr lang="en-US" sz="2400" dirty="0"/>
              <a:t>  Additional emission requirements [3]:</a:t>
            </a:r>
          </a:p>
          <a:p>
            <a:pPr marL="0" indent="0" algn="ctr">
              <a:buNone/>
            </a:pPr>
            <a:endParaRPr lang="en-US" dirty="0"/>
          </a:p>
          <a:p>
            <a:pPr marL="0" marR="0" indent="0" algn="ctr">
              <a:spcBef>
                <a:spcPts val="300"/>
              </a:spcBef>
              <a:spcAft>
                <a:spcPts val="900"/>
              </a:spcAft>
              <a:buNone/>
            </a:pPr>
            <a:endParaRPr lang="en-GB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300"/>
              </a:spcBef>
              <a:spcAft>
                <a:spcPts val="900"/>
              </a:spcAft>
              <a:buNone/>
            </a:pPr>
            <a:endParaRPr lang="en-US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40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924AF1A-9B41-4CA9-A8B1-5EA76A5C6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21" y="1898498"/>
            <a:ext cx="41338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2F5D00AF-8A50-49D0-B44E-C756A71EA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35" y="4232123"/>
            <a:ext cx="7371484" cy="244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91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2281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R4-2004464, “n13 Requirements”, Qualcomm Incorporated, </a:t>
            </a:r>
            <a:r>
              <a:rPr lang="de-DE" dirty="0"/>
              <a:t>3GPP TSG-RAN WG4 #94bis-e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R4-2010490, “A-MPR for n13”,Huawei, HiSilicon, </a:t>
            </a:r>
            <a:r>
              <a:rPr lang="en-US" dirty="0"/>
              <a:t>3GPP TSG-RAN WG4 Meeting # 96-e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R4-2008209, “</a:t>
            </a:r>
            <a:r>
              <a:rPr lang="en-US" dirty="0"/>
              <a:t>n13 AMPR</a:t>
            </a:r>
            <a:r>
              <a:rPr lang="en-GB" dirty="0"/>
              <a:t>”,Qualcomm Incorporated, </a:t>
            </a:r>
            <a:r>
              <a:rPr lang="de-DE" dirty="0"/>
              <a:t>3GPP TSG-RAN WG4 #95-e</a:t>
            </a:r>
            <a:endParaRPr lang="en-GB" u="heavy" dirty="0"/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4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7872</TotalTime>
  <Words>160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佈景主題</vt:lpstr>
      <vt:lpstr> WF on n13 A-MPR</vt:lpstr>
      <vt:lpstr>Background</vt:lpstr>
      <vt:lpstr>WF (1/2)</vt:lpstr>
      <vt:lpstr>WF (2/2)</vt:lpstr>
      <vt:lpstr>References</vt:lpstr>
    </vt:vector>
  </TitlesOfParts>
  <Company>Mediatek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assumption for NR CA_n78-n79</dc:title>
  <dc:creator>Huanren Fu (傅煥仁)</dc:creator>
  <cp:keywords>CTPClassification=CTP_NT</cp:keywords>
  <cp:lastModifiedBy>Qualcomm User</cp:lastModifiedBy>
  <cp:revision>151</cp:revision>
  <dcterms:created xsi:type="dcterms:W3CDTF">2019-08-26T17:00:24Z</dcterms:created>
  <dcterms:modified xsi:type="dcterms:W3CDTF">2020-08-24T16:56:01Z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487c2b82-6f75-4c9e-b44d-56fa24110e46</vt:lpwstr>
  </property>
  <property fmtid="{D5CDD505-2E9C-101B-9397-08002B2CF9AE}" pid="4" name="CTP_TimeStamp">
    <vt:lpwstr>2019-08-30 06:09:48Z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