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56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93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39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66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018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49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58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51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55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104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957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4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MR-DC RRM requirements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31505" y="18864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b="1" dirty="0">
                <a:solidFill>
                  <a:prstClr val="black"/>
                </a:solidFill>
                <a:latin typeface="Calibri"/>
              </a:rPr>
              <a:t>3GPP TSG-RAN4 Meeting #96e 	</a:t>
            </a:r>
          </a:p>
          <a:p>
            <a:r>
              <a:rPr kumimoji="1" lang="en-US" b="1" dirty="0">
                <a:solidFill>
                  <a:prstClr val="black"/>
                </a:solidFill>
                <a:latin typeface="Calibri"/>
              </a:rPr>
              <a:t>E-meeting, August 17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 – 28</a:t>
            </a:r>
            <a:r>
              <a:rPr kumimoji="1" lang="en-US" b="1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kumimoji="1" lang="en-US" b="1" dirty="0">
                <a:solidFill>
                  <a:prstClr val="black"/>
                </a:solidFill>
                <a:latin typeface="Calibri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392144" y="188640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R4-2012111</a:t>
            </a:r>
          </a:p>
          <a:p>
            <a:pPr algn="r"/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Document for:</a:t>
            </a:r>
            <a:r>
              <a:rPr kumimoji="1" lang="en-US" altLang="ja-JP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</a:rPr>
              <a:t>	Approval</a:t>
            </a:r>
            <a:endParaRPr kumimoji="1" lang="ja-JP" altLang="en-US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200" dirty="0"/>
              <a:t>WF on </a:t>
            </a:r>
            <a:r>
              <a:rPr lang="en-GB" sz="3200" dirty="0"/>
              <a:t>Sub-topic#1-7 Other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Definitions of overlapping and non-overlapping EMR carriers</a:t>
            </a:r>
            <a:endParaRPr lang="en-GB" dirty="0"/>
          </a:p>
          <a:p>
            <a:pPr lvl="1"/>
            <a:r>
              <a:rPr lang="en-GB" dirty="0"/>
              <a:t>Option 1: Follow the agreed definitions of overlapping and non-overlapping EMR carriers</a:t>
            </a:r>
          </a:p>
          <a:p>
            <a:pPr lvl="1"/>
            <a:r>
              <a:rPr lang="en-GB" dirty="0"/>
              <a:t>Option 2: Based on search thresholds and carrier priority</a:t>
            </a:r>
          </a:p>
          <a:p>
            <a:pPr lvl="1"/>
            <a:r>
              <a:rPr lang="en-GB" dirty="0"/>
              <a:t>Option 3: While T331 is running:</a:t>
            </a:r>
          </a:p>
          <a:p>
            <a:pPr lvl="2" hangingPunct="0"/>
            <a:r>
              <a:rPr lang="en-US" dirty="0"/>
              <a:t>overlapping carrier: a carrier configured for EMR and mobility.</a:t>
            </a:r>
            <a:endParaRPr lang="en-GB" dirty="0"/>
          </a:p>
          <a:p>
            <a:pPr lvl="2" hangingPunct="0"/>
            <a:r>
              <a:rPr lang="en-US" dirty="0"/>
              <a:t>non-overlapping carrier: a carrier configured for EMR only.</a:t>
            </a:r>
            <a:endParaRPr lang="en-GB" dirty="0"/>
          </a:p>
          <a:p>
            <a:pPr lvl="1"/>
            <a:r>
              <a:rPr lang="en-GB" dirty="0"/>
              <a:t>Option 5: No need for differentiation (added by Moderator)</a:t>
            </a:r>
          </a:p>
          <a:p>
            <a:pPr lvl="1"/>
            <a:endParaRPr lang="en-GB" dirty="0"/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en-US" dirty="0"/>
              <a:t>If no agreement regarding topic #1 </a:t>
            </a:r>
            <a:r>
              <a:rPr lang="en-GB" dirty="0"/>
              <a:t>regarding search threshold discussion, at least option 2 is not needed</a:t>
            </a:r>
            <a:r>
              <a:rPr lang="fi-FI" dirty="0"/>
              <a:t>.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75726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2800" dirty="0"/>
              <a:t>Sub-topic#2-3 Number of NR Inter-RAT EMR carriers to measure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UE shall be able to measure at least 1 NR inter-RAT carrier for EMR per FR.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fi-FI" dirty="0"/>
              <a:t>Option 2.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79770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2100" dirty="0"/>
              <a:t>Sub-topic#2-5 Measurement accuracy requirements for NR Inter-RAT EMR carrier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Agreement in sub-topic 2-5 was covering non-overlapping EMR carriers. </a:t>
            </a:r>
          </a:p>
          <a:p>
            <a:r>
              <a:rPr lang="en-GB" dirty="0"/>
              <a:t>RAN4 also need to define measurement accuracy for overlapping NR inter-RAT EMR carriers.</a:t>
            </a:r>
          </a:p>
          <a:p>
            <a:pPr lvl="1"/>
            <a:r>
              <a:rPr lang="en-GB" dirty="0"/>
              <a:t>Option 1: follow the agreement for overlapping EMR carriers in sub-topic 1-5 Issue 1-2-5-1</a:t>
            </a:r>
          </a:p>
          <a:p>
            <a:pPr lvl="1"/>
            <a:r>
              <a:rPr lang="en-GB" dirty="0"/>
              <a:t>Option 2: other</a:t>
            </a:r>
          </a:p>
          <a:p>
            <a:pPr lvl="1"/>
            <a:endParaRPr lang="en-GB" dirty="0"/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fi-FI" dirty="0"/>
              <a:t>Option 1.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40291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200" dirty="0"/>
              <a:t>Sub-topic#2-7 Beam level measurement requirements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Conclusion from first round was not captured as agreement.</a:t>
            </a:r>
          </a:p>
          <a:p>
            <a:r>
              <a:rPr lang="en-GB" dirty="0"/>
              <a:t>Agree on the conclusion from 1st round and follow agreements in 1-2-3-3:</a:t>
            </a:r>
          </a:p>
          <a:p>
            <a:pPr lvl="1"/>
            <a:r>
              <a:rPr lang="en-GB" dirty="0"/>
              <a:t>Option 1: yes</a:t>
            </a:r>
          </a:p>
          <a:p>
            <a:pPr lvl="1"/>
            <a:r>
              <a:rPr lang="en-GB" dirty="0"/>
              <a:t>Option 2: no</a:t>
            </a:r>
          </a:p>
          <a:p>
            <a:pPr lvl="1"/>
            <a:endParaRPr lang="en-GB" dirty="0"/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fi-FI" dirty="0"/>
              <a:t>Option 1.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554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RAN4#96e E-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dicussion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en-GB" dirty="0"/>
              <a:t>Multi-RAT Dual-Connectivity and Carrier Aggregation enhancements [</a:t>
            </a:r>
            <a:r>
              <a:rPr lang="en-GB" dirty="0" err="1"/>
              <a:t>LTE_NR_DC_CA_enh</a:t>
            </a:r>
            <a:r>
              <a:rPr lang="en-GB" dirty="0"/>
              <a:t>] continued.</a:t>
            </a:r>
          </a:p>
          <a:p>
            <a:r>
              <a:rPr lang="fi-FI" dirty="0" err="1"/>
              <a:t>Agreements</a:t>
            </a:r>
            <a:r>
              <a:rPr lang="fi-FI" dirty="0"/>
              <a:t> made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this</a:t>
            </a:r>
            <a:r>
              <a:rPr lang="fi-FI" dirty="0"/>
              <a:t> WF.</a:t>
            </a:r>
          </a:p>
          <a:p>
            <a:r>
              <a:rPr lang="fi-FI" dirty="0" err="1"/>
              <a:t>Summary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RAN4#96e </a:t>
            </a:r>
            <a:r>
              <a:rPr lang="fi-FI" dirty="0" err="1"/>
              <a:t>meeting</a:t>
            </a:r>
            <a:r>
              <a:rPr lang="fi-FI" dirty="0"/>
              <a:t> (</a:t>
            </a:r>
            <a:r>
              <a:rPr lang="fi-FI" dirty="0" err="1"/>
              <a:t>round</a:t>
            </a:r>
            <a:r>
              <a:rPr lang="fi-FI" dirty="0"/>
              <a:t> 1 and </a:t>
            </a:r>
            <a:r>
              <a:rPr lang="fi-FI" dirty="0" err="1"/>
              <a:t>round</a:t>
            </a:r>
            <a:r>
              <a:rPr lang="fi-FI" dirty="0"/>
              <a:t> 2) is </a:t>
            </a:r>
            <a:r>
              <a:rPr lang="fi-FI" dirty="0" err="1"/>
              <a:t>captured</a:t>
            </a:r>
            <a:r>
              <a:rPr lang="fi-FI" dirty="0"/>
              <a:t> in R4-2012212.</a:t>
            </a:r>
          </a:p>
          <a:p>
            <a:pPr lvl="1"/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Additional</a:t>
            </a:r>
            <a:r>
              <a:rPr lang="fi-FI" dirty="0"/>
              <a:t> </a:t>
            </a:r>
            <a:r>
              <a:rPr lang="fi-FI" dirty="0" err="1"/>
              <a:t>ageements</a:t>
            </a:r>
            <a:r>
              <a:rPr lang="fi-FI" dirty="0"/>
              <a:t>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in </a:t>
            </a:r>
            <a:r>
              <a:rPr lang="fi-FI" dirty="0" err="1"/>
              <a:t>chairman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</a:t>
            </a:r>
            <a:r>
              <a:rPr lang="fi-FI" dirty="0" err="1"/>
              <a:t>minutes</a:t>
            </a:r>
            <a:r>
              <a:rPr lang="fi-FI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013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en-GB" sz="3600" dirty="0"/>
              <a:t>Agreements 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Issue 1-2-2-1: Number of non-overlapping EMR carriers:</a:t>
            </a:r>
          </a:p>
          <a:p>
            <a:pPr lvl="1"/>
            <a:r>
              <a:rPr lang="en-GB" dirty="0"/>
              <a:t>The number of non-overlapping inter-frequency EMR carriers is ≤7</a:t>
            </a:r>
          </a:p>
          <a:p>
            <a:r>
              <a:rPr lang="en-GB" dirty="0"/>
              <a:t>Issue 1-2-2-2: Number of non-overlapping EMR carrier when the total number limit is exceeded:</a:t>
            </a:r>
          </a:p>
          <a:p>
            <a:pPr lvl="1"/>
            <a:r>
              <a:rPr lang="en-US" dirty="0"/>
              <a:t>RAN4 will not define requirements for number of non-overlapping EMR carrier when the total number limit is exceeded</a:t>
            </a:r>
          </a:p>
          <a:p>
            <a:r>
              <a:rPr lang="en-GB" dirty="0"/>
              <a:t>Issue 1-2-3-1: NR inter-frequency beam-level measurement capability:</a:t>
            </a:r>
          </a:p>
          <a:p>
            <a:pPr lvl="1"/>
            <a:r>
              <a:rPr lang="en-GB" dirty="0"/>
              <a:t>RAN4 agree following related to NR inter-frequency beam-level measurement capability: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911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#1: NR measurements for EMR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1-2-5-1: For overlapping EMR carriers:</a:t>
            </a:r>
          </a:p>
          <a:p>
            <a:pPr lvl="1"/>
            <a:r>
              <a:rPr lang="en-US" dirty="0"/>
              <a:t>For overlapping EMR carriers, the </a:t>
            </a:r>
            <a:r>
              <a:rPr lang="en-GB" dirty="0"/>
              <a:t>UE measurement accuracy requirements for carriers configured for EMR:</a:t>
            </a:r>
          </a:p>
          <a:p>
            <a:pPr lvl="2"/>
            <a:r>
              <a:rPr lang="en-GB" dirty="0"/>
              <a:t>RAN4 to define relaxed NR measurement requirements for overlapping carrier compared to existing NR inter-frequency requirements in terms of SNR and accuracy</a:t>
            </a:r>
          </a:p>
          <a:p>
            <a:pPr lvl="2"/>
            <a:r>
              <a:rPr lang="en-GB" dirty="0"/>
              <a:t>LTE inter-RAT measurement requirements for overlapping carrier follows existing LTE inter-frequency requirements for CA Idle mode measurements for overlapping carrier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58197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92500"/>
          </a:bodyPr>
          <a:lstStyle/>
          <a:p>
            <a:r>
              <a:rPr lang="en-GB" dirty="0"/>
              <a:t>Sub-topic#2-1: s-</a:t>
            </a:r>
            <a:r>
              <a:rPr lang="en-GB" dirty="0" err="1"/>
              <a:t>NonIntraSearch</a:t>
            </a:r>
            <a:r>
              <a:rPr lang="en-GB" dirty="0"/>
              <a:t> </a:t>
            </a:r>
            <a:r>
              <a:rPr lang="en-US" dirty="0"/>
              <a:t>thresholds and EMR carriers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s-</a:t>
            </a:r>
            <a:r>
              <a:rPr lang="en-GB" dirty="0" err="1"/>
              <a:t>NonIntraSearch</a:t>
            </a:r>
            <a:r>
              <a:rPr lang="en-GB" dirty="0"/>
              <a:t> thresholds and NR inter-RAT EMR carriers follow agreements for NR measurements for EMR.</a:t>
            </a:r>
          </a:p>
          <a:p>
            <a:r>
              <a:rPr lang="en-GB" dirty="0"/>
              <a:t>Sub-topic#2-2: Capturing the UE capability:</a:t>
            </a:r>
          </a:p>
          <a:p>
            <a:pPr lvl="1"/>
            <a:r>
              <a:rPr lang="en-GB" dirty="0"/>
              <a:t>Capture the UE capability according to the proposed applicability text in 36.133 (R4-2010569) with necessary name correction.</a:t>
            </a:r>
          </a:p>
          <a:p>
            <a:r>
              <a:rPr lang="en-GB" dirty="0"/>
              <a:t>Sub-topic#2-3: Number of NR Inter-RAT EMR carriers to measure:</a:t>
            </a:r>
          </a:p>
          <a:p>
            <a:pPr lvl="1"/>
            <a:r>
              <a:rPr lang="en-GB" dirty="0"/>
              <a:t>UE should be able to measure up to 8 overlapping and non-overlapping inter-RAT NR EMR carriers in total:</a:t>
            </a:r>
          </a:p>
          <a:p>
            <a:pPr lvl="2"/>
            <a:r>
              <a:rPr lang="en-GB" dirty="0"/>
              <a:t>Overlapping NR inter-RAT carriers: </a:t>
            </a:r>
            <a:r>
              <a:rPr lang="zh-CN" altLang="en-US" dirty="0"/>
              <a:t>≤</a:t>
            </a:r>
            <a:r>
              <a:rPr lang="en-GB" dirty="0"/>
              <a:t>8</a:t>
            </a:r>
          </a:p>
          <a:p>
            <a:pPr lvl="2"/>
            <a:r>
              <a:rPr lang="en-GB" dirty="0"/>
              <a:t>Non-overlapping NR inter-RAT carriers: </a:t>
            </a:r>
            <a:r>
              <a:rPr lang="zh-CN" altLang="en-US" dirty="0"/>
              <a:t>≤</a:t>
            </a:r>
            <a:r>
              <a:rPr lang="en-GB" dirty="0"/>
              <a:t>2</a:t>
            </a:r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8634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600" dirty="0" err="1"/>
              <a:t>Agreements</a:t>
            </a:r>
            <a:r>
              <a:rPr lang="fi-FI" sz="3600" dirty="0"/>
              <a:t> </a:t>
            </a:r>
            <a:r>
              <a:rPr lang="en-GB" sz="3600" dirty="0"/>
              <a:t>Topic #2: NR measurements for EMR (36.133)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Sub-topic#2-4: Measurement requirements for non-overlapping NR inter-RAT EMR carrier:</a:t>
            </a:r>
          </a:p>
          <a:p>
            <a:pPr lvl="1"/>
            <a:r>
              <a:rPr lang="en-GB" dirty="0"/>
              <a:t>Measurement requirements for non-overlapping NR inter-RAT carriers are defined same as overlapping NR inter-RAT carriers.</a:t>
            </a:r>
          </a:p>
          <a:p>
            <a:r>
              <a:rPr lang="en-GB" dirty="0"/>
              <a:t>Sub-topic#2-5: Measurement accuracy requirements for NR Inter-RAT EMR carrier:</a:t>
            </a:r>
          </a:p>
          <a:p>
            <a:pPr lvl="1"/>
            <a:r>
              <a:rPr lang="en-GB" dirty="0"/>
              <a:t>For Measurement accuracy requirements for NR Inter-RAT EMR carrier same principles as in Issue 1-2-5-2 will be applied.</a:t>
            </a:r>
          </a:p>
          <a:p>
            <a:r>
              <a:rPr lang="en-GB" dirty="0"/>
              <a:t>Sub-topic#2-6: Beam level measurement capability:</a:t>
            </a:r>
          </a:p>
          <a:p>
            <a:pPr lvl="1"/>
            <a:r>
              <a:rPr lang="en-GB" dirty="0"/>
              <a:t>For NR inter-RAT EMR, the UE beam-level measurement capability requirements for EMR is the same as the number of beams in the existing Rel-15 inter-frequency requirements for RRC_CONNECTED state:</a:t>
            </a:r>
          </a:p>
          <a:p>
            <a:pPr lvl="2"/>
            <a:r>
              <a:rPr lang="en-GB" dirty="0"/>
              <a:t>FR1: 7 SSBs with different SSB index and/or PCI per inter-frequency layer</a:t>
            </a:r>
          </a:p>
          <a:p>
            <a:pPr lvl="2"/>
            <a:r>
              <a:rPr lang="en-GB" dirty="0"/>
              <a:t>FR2: 10 SSBs with different SSB index and/or PCI per inter-frequency layer</a:t>
            </a: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23749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Topic #1: s-</a:t>
            </a:r>
            <a:r>
              <a:rPr lang="en-GB" sz="2800" dirty="0" err="1"/>
              <a:t>NonIntraSearch</a:t>
            </a:r>
            <a:r>
              <a:rPr lang="en-GB" sz="2800" dirty="0"/>
              <a:t> thresholds and EMR carriers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Tentative agreement:</a:t>
            </a:r>
          </a:p>
          <a:p>
            <a:pPr lvl="1"/>
            <a:r>
              <a:rPr lang="en-GB" dirty="0"/>
              <a:t>Option 1:</a:t>
            </a:r>
          </a:p>
          <a:p>
            <a:pPr lvl="2"/>
            <a:r>
              <a:rPr lang="en-GB" dirty="0"/>
              <a:t>UE applies EMR carrier measurements disregards whether the signal exceeds the configured s-</a:t>
            </a:r>
            <a:r>
              <a:rPr lang="en-GB" dirty="0" err="1"/>
              <a:t>NonIntraSearch</a:t>
            </a:r>
            <a:r>
              <a:rPr lang="en-GB" dirty="0"/>
              <a:t> thresholds </a:t>
            </a:r>
          </a:p>
          <a:p>
            <a:pPr lvl="2"/>
            <a:r>
              <a:rPr lang="en-GB" dirty="0"/>
              <a:t>UE will follow conventional measurement interval for both overlapping and non-overlapping EMR carrier measurements when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3"/>
            <a:r>
              <a:rPr lang="en-GB" dirty="0"/>
              <a:t>Note: conventional measurement interval is the measurement period used for cell reselection purpose</a:t>
            </a:r>
          </a:p>
          <a:p>
            <a:pPr lvl="1"/>
            <a:r>
              <a:rPr lang="en-GB" dirty="0"/>
              <a:t>Option 2: </a:t>
            </a:r>
          </a:p>
          <a:p>
            <a:pPr lvl="2"/>
            <a:r>
              <a:rPr lang="en-GB" dirty="0"/>
              <a:t>No requirements defined for the case s-</a:t>
            </a:r>
            <a:r>
              <a:rPr lang="en-GB" dirty="0" err="1"/>
              <a:t>NonIntraSearch</a:t>
            </a:r>
            <a:r>
              <a:rPr lang="en-GB" dirty="0"/>
              <a:t> thresholds are configured</a:t>
            </a:r>
          </a:p>
          <a:p>
            <a:pPr lvl="1"/>
            <a:r>
              <a:rPr lang="en-GB" dirty="0"/>
              <a:t>Other options are under email discussion.</a:t>
            </a:r>
          </a:p>
          <a:p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7645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2800" dirty="0"/>
              <a:t>WF on </a:t>
            </a:r>
            <a:r>
              <a:rPr lang="en-GB" sz="2800" dirty="0"/>
              <a:t>Sub-topic#1-3 beam-level measurement requirements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Issue 1-2-3-3: beam-level measurement requirements:</a:t>
            </a:r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en-GB" dirty="0"/>
              <a:t>RAN4 agree to allow UE additional time period in measurement requirement for UE who supports the beam level EMR reporting:</a:t>
            </a:r>
          </a:p>
          <a:p>
            <a:pPr lvl="1"/>
            <a:r>
              <a:rPr lang="en-GB" dirty="0" err="1"/>
              <a:t>T</a:t>
            </a:r>
            <a:r>
              <a:rPr lang="en-GB" sz="2400" dirty="0" err="1"/>
              <a:t>timeIndex,NR_Inter</a:t>
            </a:r>
            <a:r>
              <a:rPr lang="en-GB" dirty="0"/>
              <a:t> = [X]* </a:t>
            </a:r>
            <a:r>
              <a:rPr lang="en-GB" dirty="0" err="1"/>
              <a:t>T</a:t>
            </a:r>
            <a:r>
              <a:rPr lang="en-GB" sz="2400" dirty="0" err="1"/>
              <a:t>measure,NR_Inter</a:t>
            </a:r>
            <a:r>
              <a:rPr lang="en-GB" dirty="0"/>
              <a:t>, </a:t>
            </a:r>
          </a:p>
          <a:p>
            <a:pPr lvl="2"/>
            <a:r>
              <a:rPr lang="en-GB" dirty="0"/>
              <a:t>where X is TBD</a:t>
            </a:r>
          </a:p>
          <a:p>
            <a:pPr lvl="2"/>
            <a:r>
              <a:rPr lang="en-GB" dirty="0"/>
              <a:t>X is under email discussion and may depend search threshold discussion.</a:t>
            </a:r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251303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15037-2773-4D24-97D2-C358EE85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39762"/>
          </a:xfrm>
        </p:spPr>
        <p:txBody>
          <a:bodyPr>
            <a:noAutofit/>
          </a:bodyPr>
          <a:lstStyle/>
          <a:p>
            <a:r>
              <a:rPr lang="fi-FI" sz="3200" dirty="0"/>
              <a:t>WF on </a:t>
            </a:r>
            <a:r>
              <a:rPr lang="en-GB" sz="3200" dirty="0"/>
              <a:t>Sub-topic#1-6 Conditions for ‘actively measured’ (38.133)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529BB-846D-4335-8728-9F2D4EDF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4"/>
          </a:xfrm>
        </p:spPr>
        <p:txBody>
          <a:bodyPr>
            <a:normAutofit/>
          </a:bodyPr>
          <a:lstStyle/>
          <a:p>
            <a:r>
              <a:rPr lang="en-GB" dirty="0"/>
              <a:t>Conditions for ‘actively measured’</a:t>
            </a:r>
          </a:p>
          <a:p>
            <a:pPr lvl="1"/>
            <a:r>
              <a:rPr lang="en-GB" dirty="0"/>
              <a:t>Option 1: </a:t>
            </a:r>
            <a:r>
              <a:rPr lang="en-US" dirty="0"/>
              <a:t>EMR carriers are actively measured for EMR while T331 is running</a:t>
            </a:r>
            <a:endParaRPr lang="en-GB" dirty="0"/>
          </a:p>
          <a:p>
            <a:pPr lvl="1"/>
            <a:r>
              <a:rPr lang="en-GB" dirty="0"/>
              <a:t>Option 2: RAN4 </a:t>
            </a:r>
            <a:r>
              <a:rPr lang="en-US" dirty="0"/>
              <a:t>to discuss how to account ‘actively measure’ conditions for mobility in definition of overlapping and non-overlapping carriers after measurement requirements for EMR are settled</a:t>
            </a:r>
            <a:endParaRPr lang="en-GB" dirty="0"/>
          </a:p>
          <a:p>
            <a:r>
              <a:rPr lang="en-US" dirty="0"/>
              <a:t>Tentative agreement:</a:t>
            </a:r>
            <a:endParaRPr lang="en-GB" dirty="0"/>
          </a:p>
          <a:p>
            <a:pPr lvl="1"/>
            <a:r>
              <a:rPr lang="en-US" dirty="0"/>
              <a:t>EMR carriers are actively measured for EMR while T331 is running</a:t>
            </a:r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75176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4606</TotalTime>
  <Words>1044</Words>
  <Application>Microsoft Office PowerPoint</Application>
  <PresentationFormat>Widescreen</PresentationFormat>
  <Paragraphs>111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テーマ</vt:lpstr>
      <vt:lpstr>WF on MR-DC RRM requirements</vt:lpstr>
      <vt:lpstr>Background</vt:lpstr>
      <vt:lpstr>Agreements Topic #1: NR measurements for EMR (38.133)</vt:lpstr>
      <vt:lpstr>Agreements Topic #1: NR measurements for EMR (38.133)</vt:lpstr>
      <vt:lpstr>Agreements Topic #2: NR measurements for EMR (36.133)</vt:lpstr>
      <vt:lpstr>Agreements Topic #2: NR measurements for EMR (36.133)</vt:lpstr>
      <vt:lpstr>WF on Topic #1: s-NonIntraSearch thresholds and EMR carriers (38.133)</vt:lpstr>
      <vt:lpstr>WF on Sub-topic#1-3 beam-level measurement requirements (38.133)</vt:lpstr>
      <vt:lpstr>WF on Sub-topic#1-6 Conditions for ‘actively measured’ (38.133)</vt:lpstr>
      <vt:lpstr>WF on Sub-topic#1-7 Other (38.133)</vt:lpstr>
      <vt:lpstr>Sub-topic#2-3 Number of NR Inter-RAT EMR carriers to measure (36.133)</vt:lpstr>
      <vt:lpstr>Sub-topic#2-5 Measurement accuracy requirements for NR Inter-RAT EMR carrier (36.133)</vt:lpstr>
      <vt:lpstr>Sub-topic#2-7 Beam level measurement requirements (36.133)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MR-DC RRM requirements</dc:title>
  <dc:creator>Nokia</dc:creator>
  <cp:lastModifiedBy>Nokia</cp:lastModifiedBy>
  <cp:revision>14</cp:revision>
  <dcterms:created xsi:type="dcterms:W3CDTF">2020-08-23T16:15:30Z</dcterms:created>
  <dcterms:modified xsi:type="dcterms:W3CDTF">2020-08-26T21:02:20Z</dcterms:modified>
</cp:coreProperties>
</file>