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491" autoAdjust="0"/>
  </p:normalViewPr>
  <p:slideViewPr>
    <p:cSldViewPr snapToGrid="0">
      <p:cViewPr varScale="1">
        <p:scale>
          <a:sx n="71" d="100"/>
          <a:sy n="71" d="100"/>
        </p:scale>
        <p:origin x="462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n Han" userId="5ec176c8-1965-4ccf-9e9f-274ce7878b3b" providerId="ADAL" clId="{DA92CFE3-95A5-46A0-B8AF-F3C68EE5068C}"/>
    <pc:docChg chg="modSld">
      <pc:chgData name="Bin Han" userId="5ec176c8-1965-4ccf-9e9f-274ce7878b3b" providerId="ADAL" clId="{DA92CFE3-95A5-46A0-B8AF-F3C68EE5068C}" dt="2020-06-03T23:43:44.834" v="16" actId="20577"/>
      <pc:docMkLst>
        <pc:docMk/>
      </pc:docMkLst>
      <pc:sldChg chg="modSp">
        <pc:chgData name="Bin Han" userId="5ec176c8-1965-4ccf-9e9f-274ce7878b3b" providerId="ADAL" clId="{DA92CFE3-95A5-46A0-B8AF-F3C68EE5068C}" dt="2020-06-03T23:43:44.834" v="16" actId="20577"/>
        <pc:sldMkLst>
          <pc:docMk/>
          <pc:sldMk cId="4198651985" sldId="260"/>
        </pc:sldMkLst>
        <pc:spChg chg="mod">
          <ac:chgData name="Bin Han" userId="5ec176c8-1965-4ccf-9e9f-274ce7878b3b" providerId="ADAL" clId="{DA92CFE3-95A5-46A0-B8AF-F3C68EE5068C}" dt="2020-06-03T23:43:44.834" v="16" actId="20577"/>
          <ac:spMkLst>
            <pc:docMk/>
            <pc:sldMk cId="4198651985" sldId="260"/>
            <ac:spMk id="3" creationId="{00000000-0000-0000-0000-000000000000}"/>
          </ac:spMkLst>
        </pc:spChg>
        <pc:graphicFrameChg chg="mod">
          <ac:chgData name="Bin Han" userId="5ec176c8-1965-4ccf-9e9f-274ce7878b3b" providerId="ADAL" clId="{DA92CFE3-95A5-46A0-B8AF-F3C68EE5068C}" dt="2020-06-03T23:30:54.798" v="0" actId="1076"/>
          <ac:graphicFrameMkLst>
            <pc:docMk/>
            <pc:sldMk cId="4198651985" sldId="260"/>
            <ac:graphicFrameMk id="5" creationId="{00000000-0000-0000-0000-000000000000}"/>
          </ac:graphicFrameMkLst>
        </pc:graphicFrame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241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373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262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930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683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654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05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204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27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570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192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FBBCA-928C-4EAB-AAB5-39FA60BE706B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59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package" Target="../embeddings/Microsoft_Word_Document1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NB </a:t>
            </a:r>
            <a:r>
              <a:rPr lang="en-US" dirty="0" err="1"/>
              <a:t>IoT</a:t>
            </a:r>
            <a:r>
              <a:rPr lang="en-US" dirty="0"/>
              <a:t> Maintenance for FCC Regulation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MediaTek</a:t>
            </a:r>
            <a:r>
              <a:rPr lang="en-US" dirty="0"/>
              <a:t>, Qualcomm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3GPP TSG-RAN WG4 Meeting #95-e</a:t>
            </a:r>
            <a:r>
              <a:rPr lang="en-GB" sz="2000" b="1" i="1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				R4-2008980</a:t>
            </a:r>
            <a:endParaRPr lang="en-US" sz="1200" dirty="0"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Electronic Meeting, 25th to 29th May 2020</a:t>
            </a:r>
            <a:endParaRPr lang="en-US" sz="1200" dirty="0"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276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/>
              <a:t>FCC regulation is such that the outer channels cannot be used for NB</a:t>
            </a:r>
            <a:r>
              <a:rPr lang="en-US" altLang="zh-CN" sz="2400" dirty="0"/>
              <a:t>-</a:t>
            </a:r>
            <a:r>
              <a:rPr lang="en-US" sz="2400" dirty="0"/>
              <a:t>IoT on</a:t>
            </a:r>
            <a:r>
              <a:rPr lang="zh-CN" altLang="en-US" sz="2400" dirty="0"/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some bands [2] [3].</a:t>
            </a:r>
            <a:endParaRPr lang="en-US" sz="2400" dirty="0">
              <a:solidFill>
                <a:srgbClr val="FF0000"/>
              </a:solidFill>
            </a:endParaRPr>
          </a:p>
          <a:p>
            <a:pPr lvl="0"/>
            <a:r>
              <a:rPr lang="en-US" sz="2400" dirty="0"/>
              <a:t>UEs need signaling in FCC conformance test such that these channels are not tested (they would fail 100KHz OOB spec)</a:t>
            </a:r>
          </a:p>
          <a:p>
            <a:pPr lvl="0"/>
            <a:r>
              <a:rPr lang="en-US" sz="2400" dirty="0"/>
              <a:t>In the network such signaling may not be required as the BS may just not allocate those channels.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932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393031"/>
            <a:ext cx="10515600" cy="4986338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Proposed solution by UE vendors: 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2800" dirty="0"/>
              <a:t>Use NS_04 like for band 26 for US bands to restrict usage of outer channels </a:t>
            </a:r>
            <a:r>
              <a:rPr lang="en-US" sz="2800" dirty="0">
                <a:solidFill>
                  <a:srgbClr val="FF0000"/>
                </a:solidFill>
              </a:rPr>
              <a:t>in the spec, otherwise UEs are not able to pass the FCC conformance test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2800" dirty="0"/>
              <a:t>Regarding NBC: 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US" dirty="0"/>
              <a:t>If there’s no NS broadcasted or NS is not supported, UE would </a:t>
            </a:r>
            <a:r>
              <a:rPr lang="en-US" dirty="0">
                <a:solidFill>
                  <a:srgbClr val="00B050"/>
                </a:solidFill>
              </a:rPr>
              <a:t>apply </a:t>
            </a:r>
            <a:r>
              <a:rPr lang="en-US" strike="sngStrike" dirty="0"/>
              <a:t>NS_01 as </a:t>
            </a:r>
            <a:r>
              <a:rPr lang="en-US" dirty="0"/>
              <a:t>default NS </a:t>
            </a:r>
            <a:r>
              <a:rPr lang="en-US" dirty="0">
                <a:solidFill>
                  <a:srgbClr val="FF0000"/>
                </a:solidFill>
              </a:rPr>
              <a:t>e.g. NS_01</a:t>
            </a:r>
            <a:r>
              <a:rPr lang="en-US" dirty="0"/>
              <a:t>. This applies for the UE which supports original </a:t>
            </a:r>
            <a:r>
              <a:rPr lang="en-US" dirty="0">
                <a:solidFill>
                  <a:srgbClr val="FF0000"/>
                </a:solidFill>
              </a:rPr>
              <a:t>NS_01 </a:t>
            </a:r>
            <a:r>
              <a:rPr lang="en-US" dirty="0"/>
              <a:t>if it operates other than band 26.</a:t>
            </a:r>
          </a:p>
          <a:p>
            <a:endParaRPr lang="en-US" sz="3200" dirty="0"/>
          </a:p>
          <a:p>
            <a:r>
              <a:rPr lang="en-US" sz="3200" dirty="0"/>
              <a:t>Concerns from Networks vendors: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2800" dirty="0"/>
              <a:t>NS </a:t>
            </a:r>
            <a:r>
              <a:rPr lang="en-US" sz="2800" strike="sngStrike" dirty="0"/>
              <a:t>is </a:t>
            </a:r>
            <a:r>
              <a:rPr lang="en-US" sz="2800" dirty="0">
                <a:solidFill>
                  <a:srgbClr val="FF0000"/>
                </a:solidFill>
              </a:rPr>
              <a:t>might not be </a:t>
            </a:r>
            <a:r>
              <a:rPr lang="en-US" sz="2800" dirty="0"/>
              <a:t>needed </a:t>
            </a:r>
            <a:r>
              <a:rPr lang="en-US" sz="2800" dirty="0">
                <a:solidFill>
                  <a:srgbClr val="FF0000"/>
                </a:solidFill>
              </a:rPr>
              <a:t>in reality </a:t>
            </a:r>
            <a:r>
              <a:rPr lang="en-US" sz="2800" dirty="0"/>
              <a:t>from Networks side</a:t>
            </a:r>
            <a:endParaRPr lang="en-US" dirty="0"/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2800" dirty="0"/>
              <a:t>Behavior of legacy UEs </a:t>
            </a:r>
            <a:r>
              <a:rPr lang="en-US" sz="2800" dirty="0">
                <a:solidFill>
                  <a:srgbClr val="00B050"/>
                </a:solidFill>
              </a:rPr>
              <a:t>other than band 26 </a:t>
            </a:r>
            <a:r>
              <a:rPr lang="en-US" sz="2800" dirty="0"/>
              <a:t>if NS-04 signaled in the network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8019"/>
          </a:xfrm>
        </p:spPr>
        <p:txBody>
          <a:bodyPr/>
          <a:lstStyle/>
          <a:p>
            <a:r>
              <a:rPr lang="en-US" dirty="0"/>
              <a:t>Background: proposed solution and concerns</a:t>
            </a:r>
          </a:p>
        </p:txBody>
      </p:sp>
    </p:spTree>
    <p:extLst>
      <p:ext uri="{BB962C8B-B14F-4D97-AF65-F5344CB8AC3E}">
        <p14:creationId xmlns:p14="http://schemas.microsoft.com/office/powerpoint/2010/main" val="1276355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if agreeable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Investigate and confirm there is no backward compatibility with legacy devices when introducing NS_04 or new NS_05 on bands </a:t>
            </a:r>
            <a:r>
              <a:rPr lang="en-GB" dirty="0">
                <a:highlight>
                  <a:srgbClr val="FFFF00"/>
                </a:highlight>
              </a:rPr>
              <a:t>2, 5, 12, 17, 25, 26, 66 </a:t>
            </a:r>
            <a:r>
              <a:rPr lang="en-US">
                <a:solidFill>
                  <a:srgbClr val="0070C0"/>
                </a:solidFill>
              </a:rPr>
              <a:t>if </a:t>
            </a:r>
            <a:r>
              <a:rPr lang="en-US" altLang="zh-CN">
                <a:solidFill>
                  <a:srgbClr val="0070C0"/>
                </a:solidFill>
              </a:rPr>
              <a:t>NS</a:t>
            </a:r>
            <a:r>
              <a:rPr lang="en-US" altLang="zh-CN" dirty="0">
                <a:solidFill>
                  <a:srgbClr val="0070C0"/>
                </a:solidFill>
              </a:rPr>
              <a:t>_04 or new NS_05 is used in the network</a:t>
            </a:r>
            <a:r>
              <a:rPr lang="en-GB" dirty="0">
                <a:solidFill>
                  <a:srgbClr val="0070C0"/>
                </a:solidFill>
              </a:rPr>
              <a:t>.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highlight>
                  <a:srgbClr val="FFFF00"/>
                </a:highlight>
              </a:rPr>
              <a:t>If no issue:</a:t>
            </a:r>
          </a:p>
          <a:p>
            <a:pPr lvl="1"/>
            <a:r>
              <a:rPr lang="en-US" dirty="0"/>
              <a:t>Option 1: Modify existing NS_04 </a:t>
            </a:r>
            <a:r>
              <a:rPr lang="en-US" dirty="0">
                <a:solidFill>
                  <a:srgbClr val="FF0000"/>
                </a:solidFill>
              </a:rPr>
              <a:t>to add more </a:t>
            </a:r>
            <a:r>
              <a:rPr lang="en-US" dirty="0" err="1">
                <a:solidFill>
                  <a:srgbClr val="FF0000"/>
                </a:solidFill>
              </a:rPr>
              <a:t>bands,</a:t>
            </a:r>
            <a:r>
              <a:rPr lang="en-US" strike="sngStrike" dirty="0" err="1">
                <a:solidFill>
                  <a:srgbClr val="FF0000"/>
                </a:solidFill>
              </a:rPr>
              <a:t>w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 reducing all bands by 100kHz on each side.</a:t>
            </a:r>
          </a:p>
          <a:p>
            <a:pPr lvl="1"/>
            <a:r>
              <a:rPr lang="en-US" dirty="0"/>
              <a:t>Option 2: Add NS_05 with A-MPR table accordingly </a:t>
            </a:r>
            <a:r>
              <a:rPr lang="en-US" strike="sngStrike" dirty="0">
                <a:highlight>
                  <a:srgbClr val="FFFF00"/>
                </a:highlight>
              </a:rPr>
              <a:t>and allow NBC 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US" dirty="0">
                <a:highlight>
                  <a:srgbClr val="FFFF00"/>
                </a:highlight>
              </a:rPr>
              <a:t>Other options are not precluded.</a:t>
            </a:r>
          </a:p>
          <a:p>
            <a:pPr marL="457200" lvl="1" indent="0">
              <a:buNone/>
            </a:pPr>
            <a:endParaRPr lang="en-US" dirty="0">
              <a:highlight>
                <a:srgbClr val="FFFF00"/>
              </a:highlight>
            </a:endParaRPr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943"/>
              </p:ext>
            </p:extLst>
          </p:nvPr>
        </p:nvGraphicFramePr>
        <p:xfrm>
          <a:off x="9774296" y="5268435"/>
          <a:ext cx="91440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showAsIcon="1" r:id="rId4" imgW="914400" imgH="752400" progId="Word.Document.12">
                  <p:embed/>
                </p:oleObj>
              </mc:Choice>
              <mc:Fallback>
                <p:oleObj name="Document" showAsIcon="1" r:id="rId4" imgW="914400" imgH="752400" progId="Word.Document.12">
                  <p:embed/>
                  <p:pic>
                    <p:nvPicPr>
                      <p:cNvPr id="5" name="物件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74296" y="5268435"/>
                        <a:ext cx="914400" cy="752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8651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[1] R4-1815344 NBIOT B26 GB operation</a:t>
            </a:r>
          </a:p>
          <a:p>
            <a:r>
              <a:rPr lang="en-US" sz="2400" dirty="0"/>
              <a:t>[2] R4-2005219 WF on NB-IoT band edge performance against FCC</a:t>
            </a:r>
          </a:p>
          <a:p>
            <a:r>
              <a:rPr lang="en-US" sz="2400" dirty="0"/>
              <a:t>[3] R4-2003987 NBIOT guard band operation for FCC regulation considerations</a:t>
            </a:r>
          </a:p>
          <a:p>
            <a:r>
              <a:rPr lang="en-US" sz="2400" dirty="0"/>
              <a:t>[4] R4-2007564_Exclude 100kHz for NBIOT to meet FCC band-edge requirements</a:t>
            </a:r>
          </a:p>
          <a:p>
            <a:r>
              <a:rPr lang="pt-BR" sz="2400" dirty="0"/>
              <a:t>[5] R4-2006446 36101 CR for NBIoT-rel-14-catF-r2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32654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A4EB8CCBE9054EA46DBA592AEE1FD6" ma:contentTypeVersion="13" ma:contentTypeDescription="Create a new document." ma:contentTypeScope="" ma:versionID="91a3975f7ddca40e32e2eb5323cfc4d7">
  <xsd:schema xmlns:xsd="http://www.w3.org/2001/XMLSchema" xmlns:xs="http://www.w3.org/2001/XMLSchema" xmlns:p="http://schemas.microsoft.com/office/2006/metadata/properties" xmlns:ns3="091ecad9-26f3-4970-b7b1-7a3462aeba9a" xmlns:ns4="3320f349-8cb2-4f1a-931f-8b5f71ee5406" targetNamespace="http://schemas.microsoft.com/office/2006/metadata/properties" ma:root="true" ma:fieldsID="656bb8b38136d18fe161c4c2ab8a4e49" ns3:_="" ns4:_="">
    <xsd:import namespace="091ecad9-26f3-4970-b7b1-7a3462aeba9a"/>
    <xsd:import namespace="3320f349-8cb2-4f1a-931f-8b5f71ee540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1ecad9-26f3-4970-b7b1-7a3462aeba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20f349-8cb2-4f1a-931f-8b5f71ee540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56D35F6-D858-407F-BBC8-4A64EC8F9D6D}">
  <ds:schemaRefs>
    <ds:schemaRef ds:uri="http://schemas.microsoft.com/office/2006/metadata/properties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3320f349-8cb2-4f1a-931f-8b5f71ee5406"/>
    <ds:schemaRef ds:uri="http://schemas.microsoft.com/office/2006/documentManagement/types"/>
    <ds:schemaRef ds:uri="091ecad9-26f3-4970-b7b1-7a3462aeba9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2BBE5EB-B694-4F8A-8443-CBAB250086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FD87BA1-F3AC-4676-9DE0-E386217CD6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1ecad9-26f3-4970-b7b1-7a3462aeba9a"/>
    <ds:schemaRef ds:uri="3320f349-8cb2-4f1a-931f-8b5f71ee54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333</Words>
  <Application>Microsoft Office PowerPoint</Application>
  <PresentationFormat>寬螢幕</PresentationFormat>
  <Paragraphs>30</Paragraphs>
  <Slides>5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4" baseType="lpstr">
      <vt:lpstr>Malgun Gothic</vt:lpstr>
      <vt:lpstr>宋体</vt:lpstr>
      <vt:lpstr>新細明體</vt:lpstr>
      <vt:lpstr>Arial</vt:lpstr>
      <vt:lpstr>Calibri</vt:lpstr>
      <vt:lpstr>Calibri Light</vt:lpstr>
      <vt:lpstr>Times New Roman</vt:lpstr>
      <vt:lpstr>Office 佈景主題</vt:lpstr>
      <vt:lpstr>Document</vt:lpstr>
      <vt:lpstr>NB IoT Maintenance for FCC Regulation</vt:lpstr>
      <vt:lpstr>Background</vt:lpstr>
      <vt:lpstr>Background: proposed solution and concerns</vt:lpstr>
      <vt:lpstr>WF if agreeable</vt:lpstr>
      <vt:lpstr>Reference</vt:lpstr>
    </vt:vector>
  </TitlesOfParts>
  <Company>Mediatek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Huanren Fu (傅煥仁)</dc:creator>
  <cp:lastModifiedBy>Huanren Fu (傅煥仁)</cp:lastModifiedBy>
  <cp:revision>26</cp:revision>
  <dcterms:created xsi:type="dcterms:W3CDTF">2020-06-02T16:32:21Z</dcterms:created>
  <dcterms:modified xsi:type="dcterms:W3CDTF">2020-06-05T01:13:06Z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0x010100E0A4EB8CCBE9054EA46DBA592AEE1FD6</vt:lpwstr>
  </property>
</Properties>
</file>