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62" r:id="rId8"/>
    <p:sldId id="263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06314E-6125-4002-B42B-823DEED9846E}" v="11" dt="2020-06-02T01:29:24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1056-CBB8-428D-9E1A-766BD23DCA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1768F-D005-4421-AA31-741D30EF7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3E7A-06BF-40E0-B126-B091E483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7F9FE-D47D-4E9F-81B2-41961B2B2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1DAA5-837B-4B75-83FA-22A7A70C7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F043-40E5-4E0F-BA00-9D0DB036D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5A34F5-0971-4D8A-86E8-00586CAC3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5F0D6-0378-4B09-B87C-644FC6760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2C691-C20D-440D-B0D8-C2F818C80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C03F2-0A77-40B3-BC4A-35063856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5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29AD3A-7364-41C0-B0D4-2EB324BE8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B0E6AA-A2EC-4D75-9E18-5F3FF598B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2D892-9689-4E08-99C1-1C837EA9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97F27-3DFE-4954-914B-F4E509369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F40C6-89C8-4DCD-9916-8FBAD7FC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5EC87-8CAA-47DB-88CD-10644972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60D96-30F0-4F9A-A08C-CE1155D80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DECE-9357-47C4-8FA2-576AD067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85774-E35A-45DE-B607-E5C8E546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9E755-2685-43CF-9AB6-255E802B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7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143E-E019-470A-9948-9B554B38A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CB928-FB74-4E13-B284-8E603C4E4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63398-36F5-46A0-A4EC-F6CB292C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E583C-D555-4719-AA55-08EF3FC3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84BB-01BD-450D-B708-A9CFC18D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9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1935B-4E5C-47F2-814A-4D005AF9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7DAF7-7543-43B4-88CB-E9D940661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48B636-C304-44F6-8437-908A31507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4FF1F-4B05-4AE2-9201-B1B31BD5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1900-9734-4BC3-A687-F7694ADD9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CEBA2-61E5-49A0-994A-AE150E96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B723B-B4C1-46BB-A588-02129BAC0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CCA96-89B9-49DB-BB31-22CBC1E86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3A6BA7-97E9-425F-8D96-C927617D3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C6C285-75E2-4251-A9C9-B3F4D50F9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A106A-340A-45B6-9C9B-848A161B16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509B25-D020-428C-AE21-FDCF6413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EECF4-8E38-4F4C-8AA5-8AF8766D1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4E564F-1601-4BAE-A8AD-59B68B73F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1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864B-065D-44C1-A2E6-16C8711A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55324-C33B-4EF9-9CB5-31386197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70B8D-2C61-4C39-B8C5-607071C4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40E85F-374D-4130-9225-E78067A4A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2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66DFB-65FF-4677-B6A5-1E6AD005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0E95F-39A4-4F7B-81D7-B6466CE2B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8CF0B-5075-415E-A27F-3BD0E9695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59E0-09A5-4982-8AD4-D36B7D7A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450A3-44A0-4355-B713-D097F2B63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00BA7F-9CE6-4BF3-B127-A366CBC9F2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EBBD5-DA10-49E3-B649-2BEFA327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1EC54-A031-43D0-BF12-FC59AB2E5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3F6CA-F706-4431-A66E-F8B5C968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1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6220-7285-40A2-8FAF-8DE5BCAF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BBD3C-9EC9-4D84-85BA-0E23198C9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3D7D6-BAA8-4100-8E73-3004F015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0653-708F-41AB-9C3F-E7778E5C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7A900-7AC6-4EF7-B561-4D7126EC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D04CD-0095-4BBF-BEDC-F0294F71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C5DFF-C1E3-476E-BDC3-EDCD93C2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407A2-463E-41F5-AE9D-C84DFF88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81E9C-2182-4D83-884B-23BBB7F5F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7A6A2-7AA0-4028-9005-DC3EF424CC0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485CD-8F21-4384-8D25-81B2E7DE3A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01F4E-1A07-4E2D-9E0E-86667E9EF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F5FB-3813-4888-AF36-A437619A6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3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BE9C-5A8A-4D67-BD47-70146A9C9E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WF on IAB-MT output power dynamic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8629DC-9812-42B4-B0D5-6963D8A145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Qualcomm Incorporated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4A3B4-D933-4AE1-9942-90A96CABBAD8}"/>
              </a:ext>
            </a:extLst>
          </p:cNvPr>
          <p:cNvSpPr txBox="1"/>
          <p:nvPr/>
        </p:nvSpPr>
        <p:spPr>
          <a:xfrm>
            <a:off x="10582422" y="390645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R4-2008775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42685F-19E9-47BB-AAA2-DECBD70CFA72}"/>
              </a:ext>
            </a:extLst>
          </p:cNvPr>
          <p:cNvSpPr txBox="1"/>
          <p:nvPr/>
        </p:nvSpPr>
        <p:spPr>
          <a:xfrm>
            <a:off x="295779" y="397590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ja-JP" b="1" dirty="0"/>
              <a:t>3GPP TSG-RAN WG4 Meeting # 95-eis</a:t>
            </a:r>
            <a:endParaRPr lang="ja-JP" altLang="ja-JP" dirty="0"/>
          </a:p>
          <a:p>
            <a:r>
              <a:rPr lang="en-GB" altLang="ja-JP" b="1" dirty="0"/>
              <a:t>Electronic Meeting, 25 May – 5 June, 2020</a:t>
            </a:r>
            <a:endParaRPr lang="en-US" dirty="0"/>
          </a:p>
        </p:txBody>
      </p:sp>
      <p:sp>
        <p:nvSpPr>
          <p:cNvPr id="14" name="RS_Classification_Standard"/>
          <p:cNvSpPr txBox="1"/>
          <p:nvPr/>
        </p:nvSpPr>
        <p:spPr>
          <a:xfrm>
            <a:off x="12038047" y="6289521"/>
            <a:ext cx="153953" cy="212879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GB" sz="9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021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8B25A-45BF-4258-88D1-F161CF27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961" y="10074"/>
            <a:ext cx="10515600" cy="1325563"/>
          </a:xfrm>
        </p:spPr>
        <p:txBody>
          <a:bodyPr/>
          <a:lstStyle/>
          <a:p>
            <a:r>
              <a:rPr kumimoji="1" lang="en-US" altLang="ja-JP" dirty="0"/>
              <a:t>Background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4A247-4D28-4F88-B6C6-35D870934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5636"/>
            <a:ext cx="10515600" cy="5328933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Dynamic range should guarantee that IAB-MT to parent link can maintain a certain level of performance under different conditions</a:t>
            </a:r>
          </a:p>
          <a:p>
            <a:pPr lvl="1"/>
            <a:r>
              <a:rPr kumimoji="1" lang="en-US" altLang="ja-JP" dirty="0"/>
              <a:t>Fading/shadowing, weather variation, </a:t>
            </a:r>
            <a:r>
              <a:rPr kumimoji="1" lang="en-US" altLang="ja-JP" dirty="0" err="1"/>
              <a:t>etc</a:t>
            </a:r>
            <a:r>
              <a:rPr kumimoji="1" lang="en-US" altLang="ja-JP" dirty="0"/>
              <a:t> 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1194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CA647-4545-4554-99BA-77E39664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Way Forward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2D1C3-FD11-44AF-8EC8-5BA0F0B96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Dynamic range can be expressed as X+10*log</a:t>
            </a:r>
            <a:r>
              <a:rPr lang="en-GB" altLang="ja-JP" dirty="0"/>
              <a:t>N</a:t>
            </a:r>
            <a:r>
              <a:rPr lang="en-GB" altLang="ja-JP" baseline="-25000" dirty="0"/>
              <a:t>RB</a:t>
            </a:r>
          </a:p>
          <a:p>
            <a:pPr lvl="1"/>
            <a:r>
              <a:rPr kumimoji="1" lang="en-GB" altLang="ja-JP" dirty="0"/>
              <a:t>X is given in the next slides</a:t>
            </a:r>
          </a:p>
          <a:p>
            <a:pPr lvl="1"/>
            <a:r>
              <a:rPr lang="en-GB" altLang="ja-JP" dirty="0"/>
              <a:t>N</a:t>
            </a:r>
            <a:r>
              <a:rPr lang="en-GB" altLang="ja-JP" baseline="-25000" dirty="0"/>
              <a:t>RB </a:t>
            </a:r>
            <a:r>
              <a:rPr kumimoji="1" lang="en-GB" altLang="ja-JP" dirty="0"/>
              <a:t>is the maximum number of RBs that can be configured in the channel</a:t>
            </a:r>
          </a:p>
          <a:p>
            <a:r>
              <a:rPr kumimoji="1" lang="en-GB" altLang="ja-JP" dirty="0"/>
              <a:t>How to capture the dynamic range in the spec is FFS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93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FF47C-B6D7-4704-9C55-36E8640E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Way Forward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A8F6B-7BDC-48B7-8363-25F1BE5AA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 WA IAB-MT</a:t>
            </a:r>
          </a:p>
          <a:p>
            <a:pPr lvl="1"/>
            <a:r>
              <a:rPr kumimoji="1" lang="en-US" altLang="ja-JP" dirty="0"/>
              <a:t>FR1 – X= [10]dB</a:t>
            </a:r>
          </a:p>
          <a:p>
            <a:pPr lvl="1"/>
            <a:r>
              <a:rPr kumimoji="1" lang="en-US" altLang="ja-JP" dirty="0"/>
              <a:t>FR2 – X= [10]dB</a:t>
            </a:r>
          </a:p>
          <a:p>
            <a:r>
              <a:rPr kumimoji="1" lang="en-US" altLang="ja-JP" dirty="0"/>
              <a:t>For LA IAB-MT</a:t>
            </a:r>
          </a:p>
          <a:p>
            <a:pPr lvl="1"/>
            <a:r>
              <a:rPr kumimoji="1" lang="en-US" altLang="ja-JP" dirty="0"/>
              <a:t>FR1 – X= [10]dB</a:t>
            </a:r>
          </a:p>
          <a:p>
            <a:pPr lvl="1"/>
            <a:r>
              <a:rPr kumimoji="1" lang="en-US" altLang="ja-JP" dirty="0"/>
              <a:t>FR2 – X=[10]dB</a:t>
            </a:r>
          </a:p>
          <a:p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794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F6904-7D39-4651-913D-A5006FF2E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Way Forward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EDC9A-A3E2-4BCD-BC6E-A6E0D70AD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 IAB-MT transmitting in DL slots or with SDM/FDM operation:</a:t>
            </a:r>
          </a:p>
          <a:p>
            <a:pPr lvl="1"/>
            <a:r>
              <a:rPr kumimoji="1" lang="en-US" altLang="ja-JP" dirty="0"/>
              <a:t>This operating mode is based on implementation, the dynamic range in slide 3 is the minimum requirement to maintain backhaul link performance </a:t>
            </a:r>
          </a:p>
          <a:p>
            <a:pPr lvl="1"/>
            <a:r>
              <a:rPr kumimoji="1" lang="en-US" altLang="ja-JP" dirty="0"/>
              <a:t>IAB-MT can support larger dynamic range if needed for specific deployments</a:t>
            </a:r>
          </a:p>
          <a:p>
            <a:pPr lvl="1"/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28717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43b567adc0fb7267566a71594281c7f1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88f309decb0f3d3129a05d17a73fdbd6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9F2F02-8EE0-4A0E-95B3-1F45F540A2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B59CDA-C7E1-4DC8-A9C4-5299165C8B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B22670-1274-498F-89E4-91E8787B9566}">
  <ds:schemaRefs>
    <ds:schemaRef ds:uri="cc9c437c-ae0c-4066-8d90-a0f7de78612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187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WF on IAB-MT output power dynamic</vt:lpstr>
      <vt:lpstr>Background</vt:lpstr>
      <vt:lpstr>Way Forward</vt:lpstr>
      <vt:lpstr>Way Forward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Intra-band EN-DC MPR, A-MPR, and Pcmax</dc:title>
  <dc:creator>Gene Fong</dc:creator>
  <cp:lastModifiedBy>Valentin Gheorghiu</cp:lastModifiedBy>
  <cp:revision>31</cp:revision>
  <dcterms:created xsi:type="dcterms:W3CDTF">2018-11-16T19:32:30Z</dcterms:created>
  <dcterms:modified xsi:type="dcterms:W3CDTF">2020-06-02T01:54:39Z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RS_Classification">
    <vt:lpwstr>UNRESTRICTED</vt:lpwstr>
  </property>
  <property fmtid="{D5CDD505-2E9C-101B-9397-08002B2CF9AE}" pid="4" name="RS_ClassificationID">
    <vt:i4>0</vt:i4>
  </property>
  <property fmtid="{D5CDD505-2E9C-101B-9397-08002B2CF9AE}" pid="5" name="ContentTypeId">
    <vt:lpwstr>0x010100EB28163D68FE8E4D9361964FDD814FC4</vt:lpwstr>
  </property>
</Properties>
</file>