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75" r:id="rId5"/>
    <p:sldId id="274" r:id="rId6"/>
    <p:sldId id="263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3GPP TSG-RAN WG4 Meeting # 95-e 	</a:t>
            </a:r>
            <a:br>
              <a:rPr lang="en-US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Electronic Meeting, 25 May – 5 June, 2020</a:t>
            </a:r>
            <a:endParaRPr lang="en-US" sz="1800" dirty="0">
              <a:latin typeface="Times New Roman" panose="02020603050405020304" pitchFamily="18" charset="0"/>
              <a:ea typeface="Arial Unicode MS" panose="020B060402020202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371600" y="3823623"/>
            <a:ext cx="6400800" cy="792088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ZTE, 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05448" y="2001203"/>
            <a:ext cx="8640762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WF on IAB EMC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7236296" y="554593"/>
            <a:ext cx="15113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draft R4-2008732</a:t>
            </a:r>
            <a:endParaRPr lang="en-US" altLang="zh-CN" dirty="0">
              <a:latin typeface="Times New Roman" panose="02020603050405020304" pitchFamily="18" charset="0"/>
              <a:ea typeface="Arial Unicode MS" panose="020B0604020202020204" pitchFamily="50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Couple of discussion papers have been submitted as [1][2][3][4] and some agreements have been reached.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WF to capture some agreements and open issue for further study in the future.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Agreements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49310" cy="5621655"/>
          </a:xfrm>
        </p:spPr>
        <p:txBody>
          <a:bodyPr>
            <a:normAutofit lnSpcReduction="20000"/>
          </a:bodyPr>
          <a:lstStyle/>
          <a:p>
            <a:pPr marL="0" lvl="1" indent="0" latinLnBrk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Emission requirement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2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Radiated Emission requirement, wait to see the RF spurious emission outcome for further study.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2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conducted emission requirement, it is agree to reuse the base station frame work and the wording are per requirement basis.</a:t>
            </a:r>
            <a:endParaRPr lang="en-US" altLang="en-GB" sz="98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latinLnBrk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Immunity requirement.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2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3V/m with 80--6000MHz range is starting point for radiated immunity requirement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2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band for RI requirement is FFS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latinLnBrk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capture the IAB EMC requirement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2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It is agreed to have a new TS for IAB EMC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425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Supported companies as: ZTE, Huawei, Ericsson</a:t>
            </a:r>
            <a:endParaRPr lang="en-US" altLang="en-GB" sz="1425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1257300" lvl="3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4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Nokia has no strong view on this</a:t>
            </a:r>
            <a:endParaRPr lang="en-US" altLang="en-GB" sz="14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Remaining open issues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5590540"/>
          </a:xfrm>
        </p:spPr>
        <p:txBody>
          <a:bodyPr>
            <a:normAutofit/>
          </a:bodyPr>
          <a:lstStyle/>
          <a:p>
            <a:pPr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core requirement(to meet the core timeline):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band for RI test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 requirement for hybird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 requirement for OTA IAB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conformance requirement (to meet the performance timeline):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link establishment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 test configuration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criteria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endParaRPr lang="en-US" altLang="en-GB" sz="15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latinLnBrk="0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alt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R4-2007054 Discussion on IAB EMC requirements, Ericsson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[2] R4-2007538 further discussion on IAB EMC emission requirement, ZTE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[3] R4-2007539 further discussion on IAB EMC emission requirement, ZTE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[4] R4-2007540 further discussion on IAB EMC emission requirement, ZTE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1415</Words>
  <Application>WPS 演示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Times New Roman</vt:lpstr>
      <vt:lpstr>Arial Unicode MS</vt:lpstr>
      <vt:lpstr>Wingdings</vt:lpstr>
      <vt:lpstr>微软雅黑</vt:lpstr>
      <vt:lpstr>Arial Unicode MS</vt:lpstr>
      <vt:lpstr>Office 主题</vt:lpstr>
      <vt:lpstr>3GPP TSG-RAN WG4 Meeting #94-e-Bis Electronic Meeting, 20 – 30 Apr., 2020</vt:lpstr>
      <vt:lpstr>Background</vt:lpstr>
      <vt:lpstr>Wayforward (General)</vt:lpstr>
      <vt:lpstr>Wayforward (Capture the requirement)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ZTE 2nd</cp:lastModifiedBy>
  <cp:revision>287</cp:revision>
  <dcterms:created xsi:type="dcterms:W3CDTF">2016-01-12T08:39:00Z</dcterms:created>
  <dcterms:modified xsi:type="dcterms:W3CDTF">2020-06-01T09:37:38Z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(3)r3aNPjZe4jmkWxUb1vFPvc170njxeQdE/H5xMBPGFlATqP1Xd55vg9wg1n4K0BF58E2LkhFJ
UyGjdfGDc4O9QEgOS0PJQGi31RJiSA3W2fvxr5B1X4F67LN34Y71iD9yxj2tgPQTunH52W15
tbzq7urefgxdMtKyh3oDWLTrsVdfPAN3t1UO2F3PiJb3jTKaaWR0R319t4wwHqTkd9n9tzSj
1YWH0hgFYCEJfqxajU</vt:lpwstr>
  </property>
  <property fmtid="{D5CDD505-2E9C-101B-9397-08002B2CF9AE}" pid="3" name="_2015_ms_pID_7253431">
    <vt:lpwstr>3Hw727yxzW9j8sbNic+hqEBQiNW/eRaGkActKubG6ILjS6Ar39Rs4k
3eXS+wuxsToT2pgtqe238zmkq9DUOx1swkp9YrhyH7HdX8xTCv9NPJNwfU49T3C1YNcnjwom
iPoq7zpPcBen8D4VZtb63ao7PlbaVq5/SEWTh+IMDENrM9ihkX34MtqhJ1vxuCjNhQxc/XHz
qezg9f5FbRrZPZLOGM7ZoAk7H1MbXuuqwz2P</vt:lpwstr>
  </property>
  <property fmtid="{D5CDD505-2E9C-101B-9397-08002B2CF9AE}" pid="4" name="_2015_ms_pID_7253432">
    <vt:lpwstr>vTY6wON9+qgsyRaJrV5E7HMGnuoMRzbgRvkF
RPVVj5CwztGHKUVMGh1okoBwV2nrB7B8rcu5f9BaGrPO5KbOFDM=</vt:lpwstr>
  </property>
  <property fmtid="{D5CDD505-2E9C-101B-9397-08002B2CF9AE}" pid="5" name="ContentTypeId">
    <vt:lpwstr>0x01010057487C7AB0FA344C95D548FCA1A0E6B1</vt:lpwstr>
  </property>
  <property fmtid="{D5CDD505-2E9C-101B-9397-08002B2CF9AE}" pid="6" name="KSOProductBuildVer">
    <vt:lpwstr>2052-10.8.2.7027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1587716088</vt:lpwstr>
  </property>
</Properties>
</file>