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0"/>
  </p:notesMasterIdLst>
  <p:sldIdLst>
    <p:sldId id="256" r:id="rId6"/>
    <p:sldId id="266" r:id="rId7"/>
    <p:sldId id="268" r:id="rId8"/>
    <p:sldId id="258" r:id="rId9"/>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78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2.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is Guillermo Martinez Ballesteros" userId="0ebe31dc-60a7-412b-bc71-c6a265dd5a17" providerId="ADAL" clId="{89F892AB-0240-4807-A024-6C0169225099}"/>
    <pc:docChg chg="delSld">
      <pc:chgData name="Luis Guillermo Martinez Ballesteros" userId="0ebe31dc-60a7-412b-bc71-c6a265dd5a17" providerId="ADAL" clId="{89F892AB-0240-4807-A024-6C0169225099}" dt="2020-06-01T13:22:32.817" v="3" actId="2696"/>
      <pc:docMkLst>
        <pc:docMk/>
      </pc:docMkLst>
      <pc:sldChg chg="del">
        <pc:chgData name="Luis Guillermo Martinez Ballesteros" userId="0ebe31dc-60a7-412b-bc71-c6a265dd5a17" providerId="ADAL" clId="{89F892AB-0240-4807-A024-6C0169225099}" dt="2020-06-01T13:22:32.780" v="0" actId="2696"/>
        <pc:sldMkLst>
          <pc:docMk/>
          <pc:sldMk cId="4099850118" sldId="267"/>
        </pc:sldMkLst>
      </pc:sldChg>
      <pc:sldChg chg="del">
        <pc:chgData name="Luis Guillermo Martinez Ballesteros" userId="0ebe31dc-60a7-412b-bc71-c6a265dd5a17" providerId="ADAL" clId="{89F892AB-0240-4807-A024-6C0169225099}" dt="2020-06-01T13:22:32.793" v="1" actId="2696"/>
        <pc:sldMkLst>
          <pc:docMk/>
          <pc:sldMk cId="242677104" sldId="269"/>
        </pc:sldMkLst>
      </pc:sldChg>
      <pc:sldChg chg="del">
        <pc:chgData name="Luis Guillermo Martinez Ballesteros" userId="0ebe31dc-60a7-412b-bc71-c6a265dd5a17" providerId="ADAL" clId="{89F892AB-0240-4807-A024-6C0169225099}" dt="2020-06-01T13:22:32.805" v="2" actId="2696"/>
        <pc:sldMkLst>
          <pc:docMk/>
          <pc:sldMk cId="3669768817" sldId="270"/>
        </pc:sldMkLst>
      </pc:sldChg>
      <pc:sldChg chg="del">
        <pc:chgData name="Luis Guillermo Martinez Ballesteros" userId="0ebe31dc-60a7-412b-bc71-c6a265dd5a17" providerId="ADAL" clId="{89F892AB-0240-4807-A024-6C0169225099}" dt="2020-06-01T13:22:32.817" v="3" actId="2696"/>
        <pc:sldMkLst>
          <pc:docMk/>
          <pc:sldMk cId="4055481562" sldId="27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2FA4BE-82FC-4FFE-AAF3-5CD7FA65040F}" type="datetimeFigureOut">
              <a:rPr lang="sv-SE" smtClean="0"/>
              <a:t>2020-05-29</a:t>
            </a:fld>
            <a:endParaRPr lang="sv-S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15C722-B676-479F-A43E-B616D1E195ED}" type="slidenum">
              <a:rPr lang="sv-SE" smtClean="0"/>
              <a:t>‹#›</a:t>
            </a:fld>
            <a:endParaRPr lang="sv-SE"/>
          </a:p>
        </p:txBody>
      </p:sp>
    </p:spTree>
    <p:extLst>
      <p:ext uri="{BB962C8B-B14F-4D97-AF65-F5344CB8AC3E}">
        <p14:creationId xmlns:p14="http://schemas.microsoft.com/office/powerpoint/2010/main" val="9967060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F1503EF-5D65-46B0-B5BB-2CA820B377E8}" type="slidenum">
              <a:rPr lang="en-US" smtClean="0"/>
              <a:t>3</a:t>
            </a:fld>
            <a:endParaRPr lang="en-US"/>
          </a:p>
        </p:txBody>
      </p:sp>
    </p:spTree>
    <p:extLst>
      <p:ext uri="{BB962C8B-B14F-4D97-AF65-F5344CB8AC3E}">
        <p14:creationId xmlns:p14="http://schemas.microsoft.com/office/powerpoint/2010/main" val="37339434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F1503EF-5D65-46B0-B5BB-2CA820B377E8}" type="slidenum">
              <a:rPr lang="en-US" smtClean="0"/>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214B6-712F-477F-B7B8-E3BEBFEFD6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v-SE"/>
          </a:p>
        </p:txBody>
      </p:sp>
      <p:sp>
        <p:nvSpPr>
          <p:cNvPr id="3" name="Subtitle 2">
            <a:extLst>
              <a:ext uri="{FF2B5EF4-FFF2-40B4-BE49-F238E27FC236}">
                <a16:creationId xmlns:a16="http://schemas.microsoft.com/office/drawing/2014/main" id="{26937DAC-45BC-4A52-9373-1497750E82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v-SE"/>
          </a:p>
        </p:txBody>
      </p:sp>
      <p:sp>
        <p:nvSpPr>
          <p:cNvPr id="4" name="Date Placeholder 3">
            <a:extLst>
              <a:ext uri="{FF2B5EF4-FFF2-40B4-BE49-F238E27FC236}">
                <a16:creationId xmlns:a16="http://schemas.microsoft.com/office/drawing/2014/main" id="{04C8C77C-DC7C-4980-BE11-0F06EC33FC21}"/>
              </a:ext>
            </a:extLst>
          </p:cNvPr>
          <p:cNvSpPr>
            <a:spLocks noGrp="1"/>
          </p:cNvSpPr>
          <p:nvPr>
            <p:ph type="dt" sz="half" idx="10"/>
          </p:nvPr>
        </p:nvSpPr>
        <p:spPr/>
        <p:txBody>
          <a:bodyPr/>
          <a:lstStyle/>
          <a:p>
            <a:fld id="{20E1CD4F-CAD4-472F-9108-0C6DDA8F73D7}" type="datetimeFigureOut">
              <a:rPr lang="sv-SE" smtClean="0"/>
              <a:t>2020-05-29</a:t>
            </a:fld>
            <a:endParaRPr lang="sv-SE"/>
          </a:p>
        </p:txBody>
      </p:sp>
      <p:sp>
        <p:nvSpPr>
          <p:cNvPr id="5" name="Footer Placeholder 4">
            <a:extLst>
              <a:ext uri="{FF2B5EF4-FFF2-40B4-BE49-F238E27FC236}">
                <a16:creationId xmlns:a16="http://schemas.microsoft.com/office/drawing/2014/main" id="{338E51CF-F864-495D-A302-6193BCD9782D}"/>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8DA00501-F398-4465-AA23-27F724C9B980}"/>
              </a:ext>
            </a:extLst>
          </p:cNvPr>
          <p:cNvSpPr>
            <a:spLocks noGrp="1"/>
          </p:cNvSpPr>
          <p:nvPr>
            <p:ph type="sldNum" sz="quarter" idx="12"/>
          </p:nvPr>
        </p:nvSpPr>
        <p:spPr/>
        <p:txBody>
          <a:bodyPr/>
          <a:lstStyle/>
          <a:p>
            <a:fld id="{2208F544-F9D6-455F-B0D5-658141DC6C98}" type="slidenum">
              <a:rPr lang="sv-SE" smtClean="0"/>
              <a:t>‹#›</a:t>
            </a:fld>
            <a:endParaRPr lang="sv-SE"/>
          </a:p>
        </p:txBody>
      </p:sp>
    </p:spTree>
    <p:extLst>
      <p:ext uri="{BB962C8B-B14F-4D97-AF65-F5344CB8AC3E}">
        <p14:creationId xmlns:p14="http://schemas.microsoft.com/office/powerpoint/2010/main" val="7144640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E4924-65D2-43DD-964B-B588CFBD5281}"/>
              </a:ext>
            </a:extLst>
          </p:cNvPr>
          <p:cNvSpPr>
            <a:spLocks noGrp="1"/>
          </p:cNvSpPr>
          <p:nvPr>
            <p:ph type="title"/>
          </p:nvPr>
        </p:nvSpPr>
        <p:spPr/>
        <p:txBody>
          <a:bodyPr/>
          <a:lstStyle/>
          <a:p>
            <a:r>
              <a:rPr lang="en-US"/>
              <a:t>Click to edit Master title style</a:t>
            </a:r>
            <a:endParaRPr lang="sv-SE"/>
          </a:p>
        </p:txBody>
      </p:sp>
      <p:sp>
        <p:nvSpPr>
          <p:cNvPr id="3" name="Vertical Text Placeholder 2">
            <a:extLst>
              <a:ext uri="{FF2B5EF4-FFF2-40B4-BE49-F238E27FC236}">
                <a16:creationId xmlns:a16="http://schemas.microsoft.com/office/drawing/2014/main" id="{FF6CA15E-18C2-4CFD-94D9-4CC95DE8A13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106CBAE2-8F22-405F-BA64-E20432271D60}"/>
              </a:ext>
            </a:extLst>
          </p:cNvPr>
          <p:cNvSpPr>
            <a:spLocks noGrp="1"/>
          </p:cNvSpPr>
          <p:nvPr>
            <p:ph type="dt" sz="half" idx="10"/>
          </p:nvPr>
        </p:nvSpPr>
        <p:spPr/>
        <p:txBody>
          <a:bodyPr/>
          <a:lstStyle/>
          <a:p>
            <a:fld id="{20E1CD4F-CAD4-472F-9108-0C6DDA8F73D7}" type="datetimeFigureOut">
              <a:rPr lang="sv-SE" smtClean="0"/>
              <a:t>2020-05-29</a:t>
            </a:fld>
            <a:endParaRPr lang="sv-SE"/>
          </a:p>
        </p:txBody>
      </p:sp>
      <p:sp>
        <p:nvSpPr>
          <p:cNvPr id="5" name="Footer Placeholder 4">
            <a:extLst>
              <a:ext uri="{FF2B5EF4-FFF2-40B4-BE49-F238E27FC236}">
                <a16:creationId xmlns:a16="http://schemas.microsoft.com/office/drawing/2014/main" id="{313076D6-6DEF-4C58-A833-7E62E0B04E5A}"/>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8F2215DB-DB5B-4ABB-AE82-72D4AA0B4573}"/>
              </a:ext>
            </a:extLst>
          </p:cNvPr>
          <p:cNvSpPr>
            <a:spLocks noGrp="1"/>
          </p:cNvSpPr>
          <p:nvPr>
            <p:ph type="sldNum" sz="quarter" idx="12"/>
          </p:nvPr>
        </p:nvSpPr>
        <p:spPr/>
        <p:txBody>
          <a:bodyPr/>
          <a:lstStyle/>
          <a:p>
            <a:fld id="{2208F544-F9D6-455F-B0D5-658141DC6C98}" type="slidenum">
              <a:rPr lang="sv-SE" smtClean="0"/>
              <a:t>‹#›</a:t>
            </a:fld>
            <a:endParaRPr lang="sv-SE"/>
          </a:p>
        </p:txBody>
      </p:sp>
    </p:spTree>
    <p:extLst>
      <p:ext uri="{BB962C8B-B14F-4D97-AF65-F5344CB8AC3E}">
        <p14:creationId xmlns:p14="http://schemas.microsoft.com/office/powerpoint/2010/main" val="29441689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96CDD4-39AC-4507-9B12-FC21721F2AB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sv-SE"/>
          </a:p>
        </p:txBody>
      </p:sp>
      <p:sp>
        <p:nvSpPr>
          <p:cNvPr id="3" name="Vertical Text Placeholder 2">
            <a:extLst>
              <a:ext uri="{FF2B5EF4-FFF2-40B4-BE49-F238E27FC236}">
                <a16:creationId xmlns:a16="http://schemas.microsoft.com/office/drawing/2014/main" id="{CFF2917E-411E-4E51-823B-E8002EB3823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D397FE6E-54D0-4B9A-93CC-3662A762561F}"/>
              </a:ext>
            </a:extLst>
          </p:cNvPr>
          <p:cNvSpPr>
            <a:spLocks noGrp="1"/>
          </p:cNvSpPr>
          <p:nvPr>
            <p:ph type="dt" sz="half" idx="10"/>
          </p:nvPr>
        </p:nvSpPr>
        <p:spPr/>
        <p:txBody>
          <a:bodyPr/>
          <a:lstStyle/>
          <a:p>
            <a:fld id="{20E1CD4F-CAD4-472F-9108-0C6DDA8F73D7}" type="datetimeFigureOut">
              <a:rPr lang="sv-SE" smtClean="0"/>
              <a:t>2020-05-29</a:t>
            </a:fld>
            <a:endParaRPr lang="sv-SE"/>
          </a:p>
        </p:txBody>
      </p:sp>
      <p:sp>
        <p:nvSpPr>
          <p:cNvPr id="5" name="Footer Placeholder 4">
            <a:extLst>
              <a:ext uri="{FF2B5EF4-FFF2-40B4-BE49-F238E27FC236}">
                <a16:creationId xmlns:a16="http://schemas.microsoft.com/office/drawing/2014/main" id="{C1806E2A-ACEB-4297-8F96-E89EE0207B23}"/>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522B692A-CB84-45A1-9B67-1D33AC57DC37}"/>
              </a:ext>
            </a:extLst>
          </p:cNvPr>
          <p:cNvSpPr>
            <a:spLocks noGrp="1"/>
          </p:cNvSpPr>
          <p:nvPr>
            <p:ph type="sldNum" sz="quarter" idx="12"/>
          </p:nvPr>
        </p:nvSpPr>
        <p:spPr/>
        <p:txBody>
          <a:bodyPr/>
          <a:lstStyle/>
          <a:p>
            <a:fld id="{2208F544-F9D6-455F-B0D5-658141DC6C98}" type="slidenum">
              <a:rPr lang="sv-SE" smtClean="0"/>
              <a:t>‹#›</a:t>
            </a:fld>
            <a:endParaRPr lang="sv-SE"/>
          </a:p>
        </p:txBody>
      </p:sp>
    </p:spTree>
    <p:extLst>
      <p:ext uri="{BB962C8B-B14F-4D97-AF65-F5344CB8AC3E}">
        <p14:creationId xmlns:p14="http://schemas.microsoft.com/office/powerpoint/2010/main" val="12252900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6"/>
            <a:ext cx="10363200" cy="1470025"/>
          </a:xfrm>
        </p:spPr>
        <p:txBody>
          <a:bodyPr/>
          <a:lstStyle/>
          <a:p>
            <a:r>
              <a:rPr lang="zh-CN" altLang="en-US"/>
              <a:t>单击此处编辑母版标题样式</a:t>
            </a:r>
          </a:p>
        </p:txBody>
      </p:sp>
      <p:sp>
        <p:nvSpPr>
          <p:cNvPr id="3" name="副标题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2020/5/29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20802309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2020/5/29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21667352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4" y="4406901"/>
            <a:ext cx="103632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2020/5/29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3665505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2020/5/29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36413482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t>2020/5/29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29019067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30820CF-B880-4189-942D-D702A7CBA730}" type="datetimeFigureOut">
              <a:rPr lang="zh-CN" altLang="en-US" smtClean="0"/>
              <a:t>2020/5/29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21700008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2020/5/29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24702734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1" y="273050"/>
            <a:ext cx="4011084"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2020/5/29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4053464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79D52-D77B-4DAC-9E15-7118D5812EA1}"/>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30FE90E9-4310-4A41-961E-7126F22DA77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AADF28C2-5C43-4F7C-AF37-5067BD30D522}"/>
              </a:ext>
            </a:extLst>
          </p:cNvPr>
          <p:cNvSpPr>
            <a:spLocks noGrp="1"/>
          </p:cNvSpPr>
          <p:nvPr>
            <p:ph type="dt" sz="half" idx="10"/>
          </p:nvPr>
        </p:nvSpPr>
        <p:spPr/>
        <p:txBody>
          <a:bodyPr/>
          <a:lstStyle/>
          <a:p>
            <a:fld id="{20E1CD4F-CAD4-472F-9108-0C6DDA8F73D7}" type="datetimeFigureOut">
              <a:rPr lang="sv-SE" smtClean="0"/>
              <a:t>2020-05-29</a:t>
            </a:fld>
            <a:endParaRPr lang="sv-SE"/>
          </a:p>
        </p:txBody>
      </p:sp>
      <p:sp>
        <p:nvSpPr>
          <p:cNvPr id="5" name="Footer Placeholder 4">
            <a:extLst>
              <a:ext uri="{FF2B5EF4-FFF2-40B4-BE49-F238E27FC236}">
                <a16:creationId xmlns:a16="http://schemas.microsoft.com/office/drawing/2014/main" id="{B4AF51FB-5080-4C47-BCF8-1FB43C16D9BE}"/>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B401E044-657B-4718-B1B6-E6A3D476616A}"/>
              </a:ext>
            </a:extLst>
          </p:cNvPr>
          <p:cNvSpPr>
            <a:spLocks noGrp="1"/>
          </p:cNvSpPr>
          <p:nvPr>
            <p:ph type="sldNum" sz="quarter" idx="12"/>
          </p:nvPr>
        </p:nvSpPr>
        <p:spPr/>
        <p:txBody>
          <a:bodyPr/>
          <a:lstStyle/>
          <a:p>
            <a:fld id="{2208F544-F9D6-455F-B0D5-658141DC6C98}" type="slidenum">
              <a:rPr lang="sv-SE" smtClean="0"/>
              <a:t>‹#›</a:t>
            </a:fld>
            <a:endParaRPr lang="sv-SE"/>
          </a:p>
        </p:txBody>
      </p:sp>
    </p:spTree>
    <p:extLst>
      <p:ext uri="{BB962C8B-B14F-4D97-AF65-F5344CB8AC3E}">
        <p14:creationId xmlns:p14="http://schemas.microsoft.com/office/powerpoint/2010/main" val="233830501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0"/>
            <a:ext cx="73152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2020/5/29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19825873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2020/5/29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22135285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600" y="274639"/>
            <a:ext cx="80264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2020/5/29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972474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94BD2-9E99-4B17-8B58-0D6BE3C7F1E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v-SE"/>
          </a:p>
        </p:txBody>
      </p:sp>
      <p:sp>
        <p:nvSpPr>
          <p:cNvPr id="3" name="Text Placeholder 2">
            <a:extLst>
              <a:ext uri="{FF2B5EF4-FFF2-40B4-BE49-F238E27FC236}">
                <a16:creationId xmlns:a16="http://schemas.microsoft.com/office/drawing/2014/main" id="{32E91C46-5E99-45E3-A8B7-70E43180DFE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D213577-2DD2-4AA1-85BA-88E29C17BFAA}"/>
              </a:ext>
            </a:extLst>
          </p:cNvPr>
          <p:cNvSpPr>
            <a:spLocks noGrp="1"/>
          </p:cNvSpPr>
          <p:nvPr>
            <p:ph type="dt" sz="half" idx="10"/>
          </p:nvPr>
        </p:nvSpPr>
        <p:spPr/>
        <p:txBody>
          <a:bodyPr/>
          <a:lstStyle/>
          <a:p>
            <a:fld id="{20E1CD4F-CAD4-472F-9108-0C6DDA8F73D7}" type="datetimeFigureOut">
              <a:rPr lang="sv-SE" smtClean="0"/>
              <a:t>2020-05-29</a:t>
            </a:fld>
            <a:endParaRPr lang="sv-SE"/>
          </a:p>
        </p:txBody>
      </p:sp>
      <p:sp>
        <p:nvSpPr>
          <p:cNvPr id="5" name="Footer Placeholder 4">
            <a:extLst>
              <a:ext uri="{FF2B5EF4-FFF2-40B4-BE49-F238E27FC236}">
                <a16:creationId xmlns:a16="http://schemas.microsoft.com/office/drawing/2014/main" id="{19FBDBA3-D597-4627-B409-58F4F2F62D0E}"/>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7AC2DF32-12AD-4676-A70E-9670DE7F96AF}"/>
              </a:ext>
            </a:extLst>
          </p:cNvPr>
          <p:cNvSpPr>
            <a:spLocks noGrp="1"/>
          </p:cNvSpPr>
          <p:nvPr>
            <p:ph type="sldNum" sz="quarter" idx="12"/>
          </p:nvPr>
        </p:nvSpPr>
        <p:spPr/>
        <p:txBody>
          <a:bodyPr/>
          <a:lstStyle/>
          <a:p>
            <a:fld id="{2208F544-F9D6-455F-B0D5-658141DC6C98}" type="slidenum">
              <a:rPr lang="sv-SE" smtClean="0"/>
              <a:t>‹#›</a:t>
            </a:fld>
            <a:endParaRPr lang="sv-SE"/>
          </a:p>
        </p:txBody>
      </p:sp>
    </p:spTree>
    <p:extLst>
      <p:ext uri="{BB962C8B-B14F-4D97-AF65-F5344CB8AC3E}">
        <p14:creationId xmlns:p14="http://schemas.microsoft.com/office/powerpoint/2010/main" val="1820040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83452-613F-4FE9-810B-50FE14E26D8C}"/>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1990B209-9F8B-4A06-A99B-31DA407148F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a:extLst>
              <a:ext uri="{FF2B5EF4-FFF2-40B4-BE49-F238E27FC236}">
                <a16:creationId xmlns:a16="http://schemas.microsoft.com/office/drawing/2014/main" id="{AA1690C0-66BB-496D-AF5A-FB65AB51B42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Date Placeholder 4">
            <a:extLst>
              <a:ext uri="{FF2B5EF4-FFF2-40B4-BE49-F238E27FC236}">
                <a16:creationId xmlns:a16="http://schemas.microsoft.com/office/drawing/2014/main" id="{D9857316-F6FC-4D5A-A058-5F638263CB00}"/>
              </a:ext>
            </a:extLst>
          </p:cNvPr>
          <p:cNvSpPr>
            <a:spLocks noGrp="1"/>
          </p:cNvSpPr>
          <p:nvPr>
            <p:ph type="dt" sz="half" idx="10"/>
          </p:nvPr>
        </p:nvSpPr>
        <p:spPr/>
        <p:txBody>
          <a:bodyPr/>
          <a:lstStyle/>
          <a:p>
            <a:fld id="{20E1CD4F-CAD4-472F-9108-0C6DDA8F73D7}" type="datetimeFigureOut">
              <a:rPr lang="sv-SE" smtClean="0"/>
              <a:t>2020-05-29</a:t>
            </a:fld>
            <a:endParaRPr lang="sv-SE"/>
          </a:p>
        </p:txBody>
      </p:sp>
      <p:sp>
        <p:nvSpPr>
          <p:cNvPr id="6" name="Footer Placeholder 5">
            <a:extLst>
              <a:ext uri="{FF2B5EF4-FFF2-40B4-BE49-F238E27FC236}">
                <a16:creationId xmlns:a16="http://schemas.microsoft.com/office/drawing/2014/main" id="{596E7BF7-C629-458A-AC97-3963D740E1D6}"/>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52D5BEDE-5DF3-4753-82FE-0FB1CE88254A}"/>
              </a:ext>
            </a:extLst>
          </p:cNvPr>
          <p:cNvSpPr>
            <a:spLocks noGrp="1"/>
          </p:cNvSpPr>
          <p:nvPr>
            <p:ph type="sldNum" sz="quarter" idx="12"/>
          </p:nvPr>
        </p:nvSpPr>
        <p:spPr/>
        <p:txBody>
          <a:bodyPr/>
          <a:lstStyle/>
          <a:p>
            <a:fld id="{2208F544-F9D6-455F-B0D5-658141DC6C98}" type="slidenum">
              <a:rPr lang="sv-SE" smtClean="0"/>
              <a:t>‹#›</a:t>
            </a:fld>
            <a:endParaRPr lang="sv-SE"/>
          </a:p>
        </p:txBody>
      </p:sp>
    </p:spTree>
    <p:extLst>
      <p:ext uri="{BB962C8B-B14F-4D97-AF65-F5344CB8AC3E}">
        <p14:creationId xmlns:p14="http://schemas.microsoft.com/office/powerpoint/2010/main" val="3938159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1E50B-03E3-4B56-AFD0-01BC89FABCC1}"/>
              </a:ext>
            </a:extLst>
          </p:cNvPr>
          <p:cNvSpPr>
            <a:spLocks noGrp="1"/>
          </p:cNvSpPr>
          <p:nvPr>
            <p:ph type="title"/>
          </p:nvPr>
        </p:nvSpPr>
        <p:spPr>
          <a:xfrm>
            <a:off x="839788" y="365125"/>
            <a:ext cx="10515600" cy="1325563"/>
          </a:xfrm>
        </p:spPr>
        <p:txBody>
          <a:bodyPr/>
          <a:lstStyle/>
          <a:p>
            <a:r>
              <a:rPr lang="en-US"/>
              <a:t>Click to edit Master title style</a:t>
            </a:r>
            <a:endParaRPr lang="sv-SE"/>
          </a:p>
        </p:txBody>
      </p:sp>
      <p:sp>
        <p:nvSpPr>
          <p:cNvPr id="3" name="Text Placeholder 2">
            <a:extLst>
              <a:ext uri="{FF2B5EF4-FFF2-40B4-BE49-F238E27FC236}">
                <a16:creationId xmlns:a16="http://schemas.microsoft.com/office/drawing/2014/main" id="{08A202A6-8451-4234-B0DE-B79C95ACB7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F33B780-B351-4DED-9374-3B104A47D7E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Text Placeholder 4">
            <a:extLst>
              <a:ext uri="{FF2B5EF4-FFF2-40B4-BE49-F238E27FC236}">
                <a16:creationId xmlns:a16="http://schemas.microsoft.com/office/drawing/2014/main" id="{372FF2E8-AD50-485A-B51F-A6793523DE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3904803-7E1D-4AA0-B5CA-26B8C86894A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7" name="Date Placeholder 6">
            <a:extLst>
              <a:ext uri="{FF2B5EF4-FFF2-40B4-BE49-F238E27FC236}">
                <a16:creationId xmlns:a16="http://schemas.microsoft.com/office/drawing/2014/main" id="{31525CE9-958D-4176-8A40-3E1CBF4C129A}"/>
              </a:ext>
            </a:extLst>
          </p:cNvPr>
          <p:cNvSpPr>
            <a:spLocks noGrp="1"/>
          </p:cNvSpPr>
          <p:nvPr>
            <p:ph type="dt" sz="half" idx="10"/>
          </p:nvPr>
        </p:nvSpPr>
        <p:spPr/>
        <p:txBody>
          <a:bodyPr/>
          <a:lstStyle/>
          <a:p>
            <a:fld id="{20E1CD4F-CAD4-472F-9108-0C6DDA8F73D7}" type="datetimeFigureOut">
              <a:rPr lang="sv-SE" smtClean="0"/>
              <a:t>2020-05-29</a:t>
            </a:fld>
            <a:endParaRPr lang="sv-SE"/>
          </a:p>
        </p:txBody>
      </p:sp>
      <p:sp>
        <p:nvSpPr>
          <p:cNvPr id="8" name="Footer Placeholder 7">
            <a:extLst>
              <a:ext uri="{FF2B5EF4-FFF2-40B4-BE49-F238E27FC236}">
                <a16:creationId xmlns:a16="http://schemas.microsoft.com/office/drawing/2014/main" id="{AD1EF72C-F956-421A-8A67-83DE4B5E4E42}"/>
              </a:ext>
            </a:extLst>
          </p:cNvPr>
          <p:cNvSpPr>
            <a:spLocks noGrp="1"/>
          </p:cNvSpPr>
          <p:nvPr>
            <p:ph type="ftr" sz="quarter" idx="11"/>
          </p:nvPr>
        </p:nvSpPr>
        <p:spPr/>
        <p:txBody>
          <a:bodyPr/>
          <a:lstStyle/>
          <a:p>
            <a:endParaRPr lang="sv-SE"/>
          </a:p>
        </p:txBody>
      </p:sp>
      <p:sp>
        <p:nvSpPr>
          <p:cNvPr id="9" name="Slide Number Placeholder 8">
            <a:extLst>
              <a:ext uri="{FF2B5EF4-FFF2-40B4-BE49-F238E27FC236}">
                <a16:creationId xmlns:a16="http://schemas.microsoft.com/office/drawing/2014/main" id="{1968DC39-27DF-4706-9747-F7B7D96A4386}"/>
              </a:ext>
            </a:extLst>
          </p:cNvPr>
          <p:cNvSpPr>
            <a:spLocks noGrp="1"/>
          </p:cNvSpPr>
          <p:nvPr>
            <p:ph type="sldNum" sz="quarter" idx="12"/>
          </p:nvPr>
        </p:nvSpPr>
        <p:spPr/>
        <p:txBody>
          <a:bodyPr/>
          <a:lstStyle/>
          <a:p>
            <a:fld id="{2208F544-F9D6-455F-B0D5-658141DC6C98}" type="slidenum">
              <a:rPr lang="sv-SE" smtClean="0"/>
              <a:t>‹#›</a:t>
            </a:fld>
            <a:endParaRPr lang="sv-SE"/>
          </a:p>
        </p:txBody>
      </p:sp>
    </p:spTree>
    <p:extLst>
      <p:ext uri="{BB962C8B-B14F-4D97-AF65-F5344CB8AC3E}">
        <p14:creationId xmlns:p14="http://schemas.microsoft.com/office/powerpoint/2010/main" val="3734866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262C7-B4C7-4594-8C38-545C531D4558}"/>
              </a:ext>
            </a:extLst>
          </p:cNvPr>
          <p:cNvSpPr>
            <a:spLocks noGrp="1"/>
          </p:cNvSpPr>
          <p:nvPr>
            <p:ph type="title"/>
          </p:nvPr>
        </p:nvSpPr>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id="{4A4814E0-6DF7-4787-AFEB-096759E533AB}"/>
              </a:ext>
            </a:extLst>
          </p:cNvPr>
          <p:cNvSpPr>
            <a:spLocks noGrp="1"/>
          </p:cNvSpPr>
          <p:nvPr>
            <p:ph type="dt" sz="half" idx="10"/>
          </p:nvPr>
        </p:nvSpPr>
        <p:spPr/>
        <p:txBody>
          <a:bodyPr/>
          <a:lstStyle/>
          <a:p>
            <a:fld id="{20E1CD4F-CAD4-472F-9108-0C6DDA8F73D7}" type="datetimeFigureOut">
              <a:rPr lang="sv-SE" smtClean="0"/>
              <a:t>2020-05-29</a:t>
            </a:fld>
            <a:endParaRPr lang="sv-SE"/>
          </a:p>
        </p:txBody>
      </p:sp>
      <p:sp>
        <p:nvSpPr>
          <p:cNvPr id="4" name="Footer Placeholder 3">
            <a:extLst>
              <a:ext uri="{FF2B5EF4-FFF2-40B4-BE49-F238E27FC236}">
                <a16:creationId xmlns:a16="http://schemas.microsoft.com/office/drawing/2014/main" id="{C5E129A8-8DC4-4BC1-9A6F-241A27C5B2FD}"/>
              </a:ext>
            </a:extLst>
          </p:cNvPr>
          <p:cNvSpPr>
            <a:spLocks noGrp="1"/>
          </p:cNvSpPr>
          <p:nvPr>
            <p:ph type="ftr" sz="quarter" idx="11"/>
          </p:nvPr>
        </p:nvSpPr>
        <p:spPr/>
        <p:txBody>
          <a:bodyPr/>
          <a:lstStyle/>
          <a:p>
            <a:endParaRPr lang="sv-SE"/>
          </a:p>
        </p:txBody>
      </p:sp>
      <p:sp>
        <p:nvSpPr>
          <p:cNvPr id="5" name="Slide Number Placeholder 4">
            <a:extLst>
              <a:ext uri="{FF2B5EF4-FFF2-40B4-BE49-F238E27FC236}">
                <a16:creationId xmlns:a16="http://schemas.microsoft.com/office/drawing/2014/main" id="{5908E646-2A1D-490F-82C4-CE92D923A9FB}"/>
              </a:ext>
            </a:extLst>
          </p:cNvPr>
          <p:cNvSpPr>
            <a:spLocks noGrp="1"/>
          </p:cNvSpPr>
          <p:nvPr>
            <p:ph type="sldNum" sz="quarter" idx="12"/>
          </p:nvPr>
        </p:nvSpPr>
        <p:spPr/>
        <p:txBody>
          <a:bodyPr/>
          <a:lstStyle/>
          <a:p>
            <a:fld id="{2208F544-F9D6-455F-B0D5-658141DC6C98}" type="slidenum">
              <a:rPr lang="sv-SE" smtClean="0"/>
              <a:t>‹#›</a:t>
            </a:fld>
            <a:endParaRPr lang="sv-SE"/>
          </a:p>
        </p:txBody>
      </p:sp>
    </p:spTree>
    <p:extLst>
      <p:ext uri="{BB962C8B-B14F-4D97-AF65-F5344CB8AC3E}">
        <p14:creationId xmlns:p14="http://schemas.microsoft.com/office/powerpoint/2010/main" val="3137875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904B9C-83B9-49D7-A5A8-74529995551B}"/>
              </a:ext>
            </a:extLst>
          </p:cNvPr>
          <p:cNvSpPr>
            <a:spLocks noGrp="1"/>
          </p:cNvSpPr>
          <p:nvPr>
            <p:ph type="dt" sz="half" idx="10"/>
          </p:nvPr>
        </p:nvSpPr>
        <p:spPr/>
        <p:txBody>
          <a:bodyPr/>
          <a:lstStyle/>
          <a:p>
            <a:fld id="{20E1CD4F-CAD4-472F-9108-0C6DDA8F73D7}" type="datetimeFigureOut">
              <a:rPr lang="sv-SE" smtClean="0"/>
              <a:t>2020-05-29</a:t>
            </a:fld>
            <a:endParaRPr lang="sv-SE"/>
          </a:p>
        </p:txBody>
      </p:sp>
      <p:sp>
        <p:nvSpPr>
          <p:cNvPr id="3" name="Footer Placeholder 2">
            <a:extLst>
              <a:ext uri="{FF2B5EF4-FFF2-40B4-BE49-F238E27FC236}">
                <a16:creationId xmlns:a16="http://schemas.microsoft.com/office/drawing/2014/main" id="{DEBF43E7-0CFF-422A-9AD1-963384BAE08E}"/>
              </a:ext>
            </a:extLst>
          </p:cNvPr>
          <p:cNvSpPr>
            <a:spLocks noGrp="1"/>
          </p:cNvSpPr>
          <p:nvPr>
            <p:ph type="ftr" sz="quarter" idx="11"/>
          </p:nvPr>
        </p:nvSpPr>
        <p:spPr/>
        <p:txBody>
          <a:bodyPr/>
          <a:lstStyle/>
          <a:p>
            <a:endParaRPr lang="sv-SE"/>
          </a:p>
        </p:txBody>
      </p:sp>
      <p:sp>
        <p:nvSpPr>
          <p:cNvPr id="4" name="Slide Number Placeholder 3">
            <a:extLst>
              <a:ext uri="{FF2B5EF4-FFF2-40B4-BE49-F238E27FC236}">
                <a16:creationId xmlns:a16="http://schemas.microsoft.com/office/drawing/2014/main" id="{10627289-9AA2-467E-B482-BCFD8BEAE965}"/>
              </a:ext>
            </a:extLst>
          </p:cNvPr>
          <p:cNvSpPr>
            <a:spLocks noGrp="1"/>
          </p:cNvSpPr>
          <p:nvPr>
            <p:ph type="sldNum" sz="quarter" idx="12"/>
          </p:nvPr>
        </p:nvSpPr>
        <p:spPr/>
        <p:txBody>
          <a:bodyPr/>
          <a:lstStyle/>
          <a:p>
            <a:fld id="{2208F544-F9D6-455F-B0D5-658141DC6C98}" type="slidenum">
              <a:rPr lang="sv-SE" smtClean="0"/>
              <a:t>‹#›</a:t>
            </a:fld>
            <a:endParaRPr lang="sv-SE"/>
          </a:p>
        </p:txBody>
      </p:sp>
    </p:spTree>
    <p:extLst>
      <p:ext uri="{BB962C8B-B14F-4D97-AF65-F5344CB8AC3E}">
        <p14:creationId xmlns:p14="http://schemas.microsoft.com/office/powerpoint/2010/main" val="3749963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E8AB4-0F50-4DE4-8C77-45BE5CF64A8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Content Placeholder 2">
            <a:extLst>
              <a:ext uri="{FF2B5EF4-FFF2-40B4-BE49-F238E27FC236}">
                <a16:creationId xmlns:a16="http://schemas.microsoft.com/office/drawing/2014/main" id="{FCBB392A-36B8-4A45-A49E-61A74D7621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Text Placeholder 3">
            <a:extLst>
              <a:ext uri="{FF2B5EF4-FFF2-40B4-BE49-F238E27FC236}">
                <a16:creationId xmlns:a16="http://schemas.microsoft.com/office/drawing/2014/main" id="{493CD894-CD06-44E8-AFCB-B6DB9B989F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BAFBD88-8F6B-4E50-A253-92AE374697FA}"/>
              </a:ext>
            </a:extLst>
          </p:cNvPr>
          <p:cNvSpPr>
            <a:spLocks noGrp="1"/>
          </p:cNvSpPr>
          <p:nvPr>
            <p:ph type="dt" sz="half" idx="10"/>
          </p:nvPr>
        </p:nvSpPr>
        <p:spPr/>
        <p:txBody>
          <a:bodyPr/>
          <a:lstStyle/>
          <a:p>
            <a:fld id="{20E1CD4F-CAD4-472F-9108-0C6DDA8F73D7}" type="datetimeFigureOut">
              <a:rPr lang="sv-SE" smtClean="0"/>
              <a:t>2020-05-29</a:t>
            </a:fld>
            <a:endParaRPr lang="sv-SE"/>
          </a:p>
        </p:txBody>
      </p:sp>
      <p:sp>
        <p:nvSpPr>
          <p:cNvPr id="6" name="Footer Placeholder 5">
            <a:extLst>
              <a:ext uri="{FF2B5EF4-FFF2-40B4-BE49-F238E27FC236}">
                <a16:creationId xmlns:a16="http://schemas.microsoft.com/office/drawing/2014/main" id="{E2D46C28-CBDA-43DE-825C-A5215091CA50}"/>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2A31ECE2-CC5E-4969-A082-E8169EC4B949}"/>
              </a:ext>
            </a:extLst>
          </p:cNvPr>
          <p:cNvSpPr>
            <a:spLocks noGrp="1"/>
          </p:cNvSpPr>
          <p:nvPr>
            <p:ph type="sldNum" sz="quarter" idx="12"/>
          </p:nvPr>
        </p:nvSpPr>
        <p:spPr/>
        <p:txBody>
          <a:bodyPr/>
          <a:lstStyle/>
          <a:p>
            <a:fld id="{2208F544-F9D6-455F-B0D5-658141DC6C98}" type="slidenum">
              <a:rPr lang="sv-SE" smtClean="0"/>
              <a:t>‹#›</a:t>
            </a:fld>
            <a:endParaRPr lang="sv-SE"/>
          </a:p>
        </p:txBody>
      </p:sp>
    </p:spTree>
    <p:extLst>
      <p:ext uri="{BB962C8B-B14F-4D97-AF65-F5344CB8AC3E}">
        <p14:creationId xmlns:p14="http://schemas.microsoft.com/office/powerpoint/2010/main" val="3524701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3DFAB-3C9A-4E01-A627-BCE28C58D5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Picture Placeholder 2">
            <a:extLst>
              <a:ext uri="{FF2B5EF4-FFF2-40B4-BE49-F238E27FC236}">
                <a16:creationId xmlns:a16="http://schemas.microsoft.com/office/drawing/2014/main" id="{FED8FE62-6280-4A4D-8387-45C5EB81551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a:extLst>
              <a:ext uri="{FF2B5EF4-FFF2-40B4-BE49-F238E27FC236}">
                <a16:creationId xmlns:a16="http://schemas.microsoft.com/office/drawing/2014/main" id="{BE5D75DB-F7F5-4CEA-B43C-4F4054E4F8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EAEE330-24E6-419E-BE95-A9DFBD1EAD29}"/>
              </a:ext>
            </a:extLst>
          </p:cNvPr>
          <p:cNvSpPr>
            <a:spLocks noGrp="1"/>
          </p:cNvSpPr>
          <p:nvPr>
            <p:ph type="dt" sz="half" idx="10"/>
          </p:nvPr>
        </p:nvSpPr>
        <p:spPr/>
        <p:txBody>
          <a:bodyPr/>
          <a:lstStyle/>
          <a:p>
            <a:fld id="{20E1CD4F-CAD4-472F-9108-0C6DDA8F73D7}" type="datetimeFigureOut">
              <a:rPr lang="sv-SE" smtClean="0"/>
              <a:t>2020-05-29</a:t>
            </a:fld>
            <a:endParaRPr lang="sv-SE"/>
          </a:p>
        </p:txBody>
      </p:sp>
      <p:sp>
        <p:nvSpPr>
          <p:cNvPr id="6" name="Footer Placeholder 5">
            <a:extLst>
              <a:ext uri="{FF2B5EF4-FFF2-40B4-BE49-F238E27FC236}">
                <a16:creationId xmlns:a16="http://schemas.microsoft.com/office/drawing/2014/main" id="{00EB09E3-6BBA-4579-8396-2EB6136E9D5B}"/>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B6920ADB-E2BA-4F39-96F7-DA602E8DFCD5}"/>
              </a:ext>
            </a:extLst>
          </p:cNvPr>
          <p:cNvSpPr>
            <a:spLocks noGrp="1"/>
          </p:cNvSpPr>
          <p:nvPr>
            <p:ph type="sldNum" sz="quarter" idx="12"/>
          </p:nvPr>
        </p:nvSpPr>
        <p:spPr/>
        <p:txBody>
          <a:bodyPr/>
          <a:lstStyle/>
          <a:p>
            <a:fld id="{2208F544-F9D6-455F-B0D5-658141DC6C98}" type="slidenum">
              <a:rPr lang="sv-SE" smtClean="0"/>
              <a:t>‹#›</a:t>
            </a:fld>
            <a:endParaRPr lang="sv-SE"/>
          </a:p>
        </p:txBody>
      </p:sp>
    </p:spTree>
    <p:extLst>
      <p:ext uri="{BB962C8B-B14F-4D97-AF65-F5344CB8AC3E}">
        <p14:creationId xmlns:p14="http://schemas.microsoft.com/office/powerpoint/2010/main" val="1948367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4974BF0-62BA-42ED-8DFC-F0A3EE6F65E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v-SE"/>
          </a:p>
        </p:txBody>
      </p:sp>
      <p:sp>
        <p:nvSpPr>
          <p:cNvPr id="3" name="Text Placeholder 2">
            <a:extLst>
              <a:ext uri="{FF2B5EF4-FFF2-40B4-BE49-F238E27FC236}">
                <a16:creationId xmlns:a16="http://schemas.microsoft.com/office/drawing/2014/main" id="{7A9DD33E-6EB7-4745-9C3F-1B64478F04D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88E5328B-CAD1-4178-8EF4-E3EAC817BF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E1CD4F-CAD4-472F-9108-0C6DDA8F73D7}" type="datetimeFigureOut">
              <a:rPr lang="sv-SE" smtClean="0"/>
              <a:t>2020-05-29</a:t>
            </a:fld>
            <a:endParaRPr lang="sv-SE"/>
          </a:p>
        </p:txBody>
      </p:sp>
      <p:sp>
        <p:nvSpPr>
          <p:cNvPr id="5" name="Footer Placeholder 4">
            <a:extLst>
              <a:ext uri="{FF2B5EF4-FFF2-40B4-BE49-F238E27FC236}">
                <a16:creationId xmlns:a16="http://schemas.microsoft.com/office/drawing/2014/main" id="{3FE67CCC-C1E3-484F-9CCA-B7D7542557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a:extLst>
              <a:ext uri="{FF2B5EF4-FFF2-40B4-BE49-F238E27FC236}">
                <a16:creationId xmlns:a16="http://schemas.microsoft.com/office/drawing/2014/main" id="{F0E0F864-59B0-4390-9F0C-2A642C8CCF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08F544-F9D6-455F-B0D5-658141DC6C98}" type="slidenum">
              <a:rPr lang="sv-SE" smtClean="0"/>
              <a:t>‹#›</a:t>
            </a:fld>
            <a:endParaRPr lang="sv-SE"/>
          </a:p>
        </p:txBody>
      </p:sp>
    </p:spTree>
    <p:extLst>
      <p:ext uri="{BB962C8B-B14F-4D97-AF65-F5344CB8AC3E}">
        <p14:creationId xmlns:p14="http://schemas.microsoft.com/office/powerpoint/2010/main" val="4074749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2020/5/29</a:t>
            </a:fld>
            <a:endParaRPr lang="zh-CN" altLang="en-US"/>
          </a:p>
        </p:txBody>
      </p:sp>
      <p:sp>
        <p:nvSpPr>
          <p:cNvPr id="5" name="页脚占位符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35938328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F8AE4-A82A-46D0-A1F2-F1CC411877A8}"/>
              </a:ext>
            </a:extLst>
          </p:cNvPr>
          <p:cNvSpPr>
            <a:spLocks noGrp="1"/>
          </p:cNvSpPr>
          <p:nvPr>
            <p:ph type="ctrTitle"/>
          </p:nvPr>
        </p:nvSpPr>
        <p:spPr/>
        <p:txBody>
          <a:bodyPr/>
          <a:lstStyle/>
          <a:p>
            <a:r>
              <a:rPr lang="en-US" dirty="0"/>
              <a:t>WF on MSR base station TC reduction.</a:t>
            </a:r>
            <a:endParaRPr lang="sv-SE" dirty="0"/>
          </a:p>
        </p:txBody>
      </p:sp>
      <p:sp>
        <p:nvSpPr>
          <p:cNvPr id="3" name="Subtitle 2">
            <a:extLst>
              <a:ext uri="{FF2B5EF4-FFF2-40B4-BE49-F238E27FC236}">
                <a16:creationId xmlns:a16="http://schemas.microsoft.com/office/drawing/2014/main" id="{AA859CF7-291F-4C70-95AE-2B140C6B0AE5}"/>
              </a:ext>
            </a:extLst>
          </p:cNvPr>
          <p:cNvSpPr>
            <a:spLocks noGrp="1"/>
          </p:cNvSpPr>
          <p:nvPr>
            <p:ph type="subTitle" idx="1"/>
          </p:nvPr>
        </p:nvSpPr>
        <p:spPr/>
        <p:txBody>
          <a:bodyPr/>
          <a:lstStyle/>
          <a:p>
            <a:r>
              <a:rPr lang="sv-SE" dirty="0"/>
              <a:t>Ericsson</a:t>
            </a:r>
          </a:p>
        </p:txBody>
      </p:sp>
      <p:sp>
        <p:nvSpPr>
          <p:cNvPr id="4" name="Rectangle 3">
            <a:extLst>
              <a:ext uri="{FF2B5EF4-FFF2-40B4-BE49-F238E27FC236}">
                <a16:creationId xmlns:a16="http://schemas.microsoft.com/office/drawing/2014/main" id="{4CD640CF-D0FE-467D-B24F-EBF1EA7EE536}"/>
              </a:ext>
            </a:extLst>
          </p:cNvPr>
          <p:cNvSpPr/>
          <p:nvPr/>
        </p:nvSpPr>
        <p:spPr>
          <a:xfrm>
            <a:off x="462454" y="383957"/>
            <a:ext cx="11613931" cy="646331"/>
          </a:xfrm>
          <a:prstGeom prst="rect">
            <a:avLst/>
          </a:prstGeom>
        </p:spPr>
        <p:txBody>
          <a:bodyPr wrap="square">
            <a:spAutoFit/>
          </a:bodyPr>
          <a:lstStyle/>
          <a:p>
            <a:r>
              <a:rPr lang="en-US" b="1" dirty="0"/>
              <a:t>3GPP TSG-RAN WG4 Meeting #</a:t>
            </a:r>
            <a:r>
              <a:rPr lang="en-US" dirty="0"/>
              <a:t> </a:t>
            </a:r>
            <a:r>
              <a:rPr lang="en-US" b="1" dirty="0"/>
              <a:t>95-e                                                            				R4-200XXXX</a:t>
            </a:r>
            <a:endParaRPr lang="sv-SE" dirty="0"/>
          </a:p>
          <a:p>
            <a:r>
              <a:rPr lang="en-US" b="1" dirty="0"/>
              <a:t>Electronic Meeting, 25 May – 5 June, 202</a:t>
            </a:r>
            <a:r>
              <a:rPr lang="en-GB" b="1" dirty="0"/>
              <a:t>0</a:t>
            </a:r>
            <a:endParaRPr lang="sv-SE" dirty="0"/>
          </a:p>
        </p:txBody>
      </p:sp>
    </p:spTree>
    <p:extLst>
      <p:ext uri="{BB962C8B-B14F-4D97-AF65-F5344CB8AC3E}">
        <p14:creationId xmlns:p14="http://schemas.microsoft.com/office/powerpoint/2010/main" val="2284350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8785" y="188640"/>
            <a:ext cx="8229600" cy="490066"/>
          </a:xfrm>
        </p:spPr>
        <p:txBody>
          <a:bodyPr>
            <a:normAutofit fontScale="90000"/>
          </a:bodyPr>
          <a:lstStyle/>
          <a:p>
            <a:r>
              <a:rPr lang="sv-SE" dirty="0" err="1"/>
              <a:t>Background</a:t>
            </a:r>
            <a:endParaRPr lang="en-US" dirty="0"/>
          </a:p>
        </p:txBody>
      </p:sp>
      <p:sp>
        <p:nvSpPr>
          <p:cNvPr id="3" name="Content Placeholder 2"/>
          <p:cNvSpPr>
            <a:spLocks noGrp="1"/>
          </p:cNvSpPr>
          <p:nvPr>
            <p:ph idx="1"/>
          </p:nvPr>
        </p:nvSpPr>
        <p:spPr>
          <a:xfrm>
            <a:off x="472966" y="1182414"/>
            <a:ext cx="11114689" cy="5123136"/>
          </a:xfrm>
        </p:spPr>
        <p:txBody>
          <a:bodyPr>
            <a:normAutofit/>
          </a:bodyPr>
          <a:lstStyle/>
          <a:p>
            <a:r>
              <a:rPr lang="en-GB" dirty="0"/>
              <a:t>In RAN#4-92, a discussion on the need for a test configuration reduction for EMC was proposed by Ericsson in R4-1908856.</a:t>
            </a:r>
          </a:p>
          <a:p>
            <a:r>
              <a:rPr lang="en-GB" dirty="0"/>
              <a:t>The main argument for the proposed discussion has been the increase in the number of test configurations associated to various possible RAT combinations. </a:t>
            </a:r>
            <a:endParaRPr lang="en-US" sz="2140" dirty="0"/>
          </a:p>
          <a:p>
            <a:r>
              <a:rPr lang="en-US" dirty="0"/>
              <a:t>Companies following EMC discussion have expressed interest on understanding the scope of the proposal and the potential benefits of implementing EMC test configuration reduction.</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WF Agreement (1)</a:t>
            </a:r>
            <a:endParaRPr lang="en-US" dirty="0">
              <a:solidFill>
                <a:srgbClr val="00B050"/>
              </a:solidFill>
            </a:endParaRPr>
          </a:p>
        </p:txBody>
      </p:sp>
      <p:sp>
        <p:nvSpPr>
          <p:cNvPr id="3" name="Content Placeholder 2"/>
          <p:cNvSpPr>
            <a:spLocks noGrp="1"/>
          </p:cNvSpPr>
          <p:nvPr>
            <p:ph idx="1"/>
          </p:nvPr>
        </p:nvSpPr>
        <p:spPr>
          <a:xfrm>
            <a:off x="711200" y="1130936"/>
            <a:ext cx="9775190" cy="5420995"/>
          </a:xfrm>
        </p:spPr>
        <p:txBody>
          <a:bodyPr>
            <a:normAutofit fontScale="25000" lnSpcReduction="20000"/>
          </a:bodyPr>
          <a:lstStyle/>
          <a:p>
            <a:pPr>
              <a:lnSpc>
                <a:spcPct val="150000"/>
              </a:lnSpc>
              <a:spcBef>
                <a:spcPts val="0"/>
              </a:spcBef>
            </a:pPr>
            <a:r>
              <a:rPr lang="en-US" sz="6400" i="1" dirty="0"/>
              <a:t>Current testing of EMC requirements as specified in standards such as TS 37.113 [1] (MSR BS) is increasingly complex and considers many test configurations, due to various possible RAT combinations, which might lead to increasing testing costs.</a:t>
            </a:r>
          </a:p>
          <a:p>
            <a:pPr>
              <a:lnSpc>
                <a:spcPct val="150000"/>
              </a:lnSpc>
              <a:spcBef>
                <a:spcPts val="0"/>
              </a:spcBef>
            </a:pPr>
            <a:r>
              <a:rPr lang="sv-SE" sz="6400" dirty="0"/>
              <a:t>Alternatives to be considered for achieving a test configuration reduction can be:</a:t>
            </a:r>
          </a:p>
          <a:p>
            <a:pPr lvl="1">
              <a:lnSpc>
                <a:spcPct val="150000"/>
              </a:lnSpc>
              <a:spcBef>
                <a:spcPts val="0"/>
              </a:spcBef>
            </a:pPr>
            <a:r>
              <a:rPr lang="en-GB" sz="4400" i="1" dirty="0"/>
              <a:t>Option 1: To reuse current capability sets and existing test configurations. Ericsson has provided a proposal using TC21 and TC22 (Preferred alternative)</a:t>
            </a:r>
          </a:p>
          <a:p>
            <a:pPr lvl="1">
              <a:lnSpc>
                <a:spcPct val="150000"/>
              </a:lnSpc>
              <a:spcBef>
                <a:spcPts val="0"/>
              </a:spcBef>
            </a:pPr>
            <a:r>
              <a:rPr lang="en-GB" sz="4400" i="1" dirty="0"/>
              <a:t>Option 2: To define new capability sets and test configurations. This option requires coordination with the RF area.</a:t>
            </a:r>
          </a:p>
          <a:p>
            <a:pPr lvl="1">
              <a:lnSpc>
                <a:spcPct val="150000"/>
              </a:lnSpc>
              <a:spcBef>
                <a:spcPts val="0"/>
              </a:spcBef>
            </a:pPr>
            <a:r>
              <a:rPr lang="en-GB" sz="4400" i="1" dirty="0"/>
              <a:t>Option 3: Keep the current capability sets and test configurations</a:t>
            </a:r>
          </a:p>
          <a:p>
            <a:pPr lvl="1">
              <a:lnSpc>
                <a:spcPct val="150000"/>
              </a:lnSpc>
              <a:spcBef>
                <a:spcPts val="0"/>
              </a:spcBef>
            </a:pPr>
            <a:r>
              <a:rPr lang="en-GB" sz="4400" i="1" dirty="0"/>
              <a:t>Other options are not precluded.</a:t>
            </a:r>
          </a:p>
          <a:p>
            <a:pPr>
              <a:lnSpc>
                <a:spcPct val="150000"/>
              </a:lnSpc>
              <a:spcBef>
                <a:spcPts val="0"/>
              </a:spcBef>
            </a:pPr>
            <a:r>
              <a:rPr lang="sv-SE" sz="6400" dirty="0"/>
              <a:t>Definition of the alternative to be considered shall consider:</a:t>
            </a:r>
          </a:p>
          <a:p>
            <a:pPr lvl="1">
              <a:lnSpc>
                <a:spcPct val="150000"/>
              </a:lnSpc>
              <a:spcBef>
                <a:spcPts val="0"/>
              </a:spcBef>
            </a:pPr>
            <a:r>
              <a:rPr lang="sv-SE" sz="6000" dirty="0"/>
              <a:t>The mechanism to choose the highest emission when testing only some of the RATs available in the BS under test.</a:t>
            </a:r>
          </a:p>
          <a:p>
            <a:pPr lvl="1">
              <a:lnSpc>
                <a:spcPct val="150000"/>
              </a:lnSpc>
              <a:spcBef>
                <a:spcPts val="0"/>
              </a:spcBef>
            </a:pPr>
            <a:r>
              <a:rPr lang="en-US" sz="6000" dirty="0"/>
              <a:t>Definition of the alternative to achieve test configuration shall assure that the test coverage is not limited.</a:t>
            </a:r>
          </a:p>
          <a:p>
            <a:pPr lvl="1">
              <a:lnSpc>
                <a:spcPct val="150000"/>
              </a:lnSpc>
              <a:spcBef>
                <a:spcPts val="0"/>
              </a:spcBef>
            </a:pPr>
            <a:r>
              <a:rPr lang="en-US" sz="6000" dirty="0"/>
              <a:t>Alternative to achieve test configuration shall take into account the specificities of the BS design.</a:t>
            </a:r>
            <a:endParaRPr lang="sv-SE" sz="6400" dirty="0"/>
          </a:p>
          <a:p>
            <a:pPr marL="457200" lvl="1" indent="0">
              <a:lnSpc>
                <a:spcPct val="150000"/>
              </a:lnSpc>
              <a:spcBef>
                <a:spcPts val="0"/>
              </a:spcBef>
              <a:buNone/>
            </a:pPr>
            <a:endParaRPr lang="sv-SE" sz="6400" dirty="0"/>
          </a:p>
          <a:p>
            <a:pPr>
              <a:lnSpc>
                <a:spcPct val="150000"/>
              </a:lnSpc>
              <a:spcBef>
                <a:spcPts val="0"/>
              </a:spcBef>
            </a:pPr>
            <a:endParaRPr lang="en-GB" sz="6900" i="1" dirty="0">
              <a:solidFill>
                <a:srgbClr val="00B050"/>
              </a:solidFill>
            </a:endParaRPr>
          </a:p>
          <a:p>
            <a:pPr marL="0" indent="0">
              <a:buNone/>
            </a:pPr>
            <a:endParaRPr lang="en-US" sz="2200" dirty="0"/>
          </a:p>
        </p:txBody>
      </p:sp>
    </p:spTree>
    <p:extLst>
      <p:ext uri="{BB962C8B-B14F-4D97-AF65-F5344CB8AC3E}">
        <p14:creationId xmlns:p14="http://schemas.microsoft.com/office/powerpoint/2010/main" val="3831961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WF Agreement (2)</a:t>
            </a:r>
            <a:endParaRPr lang="en-US" dirty="0"/>
          </a:p>
        </p:txBody>
      </p:sp>
      <p:sp>
        <p:nvSpPr>
          <p:cNvPr id="3" name="Content Placeholder 2"/>
          <p:cNvSpPr>
            <a:spLocks noGrp="1"/>
          </p:cNvSpPr>
          <p:nvPr>
            <p:ph idx="1"/>
          </p:nvPr>
        </p:nvSpPr>
        <p:spPr>
          <a:xfrm>
            <a:off x="711200" y="1130936"/>
            <a:ext cx="9775190" cy="5420995"/>
          </a:xfrm>
        </p:spPr>
        <p:txBody>
          <a:bodyPr>
            <a:normAutofit fontScale="40000" lnSpcReduction="20000"/>
          </a:bodyPr>
          <a:lstStyle/>
          <a:p>
            <a:pPr>
              <a:lnSpc>
                <a:spcPct val="150000"/>
              </a:lnSpc>
              <a:spcBef>
                <a:spcPts val="0"/>
              </a:spcBef>
            </a:pPr>
            <a:r>
              <a:rPr lang="sv-SE" sz="4900" i="1" dirty="0"/>
              <a:t>Companies interested on the EMC discussion shall provide elements analyzing the existence of redundancies in the Capability Sets (CS) used for EMC testing in MSR and the amount of test time reduction achieved.</a:t>
            </a:r>
          </a:p>
          <a:p>
            <a:pPr>
              <a:lnSpc>
                <a:spcPct val="150000"/>
              </a:lnSpc>
              <a:spcBef>
                <a:spcPts val="0"/>
              </a:spcBef>
            </a:pPr>
            <a:r>
              <a:rPr lang="sv-SE" sz="4900" i="1" dirty="0"/>
              <a:t>Companies interested on the EMC discussion shall provide input in the identification of the requirements to consider for both Immunity and Emmission testing and the amount of test time reduction acheived.</a:t>
            </a:r>
          </a:p>
          <a:p>
            <a:pPr>
              <a:lnSpc>
                <a:spcPct val="150000"/>
              </a:lnSpc>
              <a:spcBef>
                <a:spcPts val="0"/>
              </a:spcBef>
            </a:pPr>
            <a:r>
              <a:rPr lang="sv-SE" sz="4900" i="1" dirty="0"/>
              <a:t>Companies interested on the EMC discussion shall provide their opinion on the best way to proceed with the discussion of the test configuration reduction. Options can be:</a:t>
            </a:r>
          </a:p>
          <a:p>
            <a:pPr marL="742950" lvl="2" indent="-342900">
              <a:lnSpc>
                <a:spcPct val="150000"/>
              </a:lnSpc>
              <a:spcBef>
                <a:spcPts val="0"/>
              </a:spcBef>
            </a:pPr>
            <a:r>
              <a:rPr lang="sv-SE" sz="4500" i="1" dirty="0"/>
              <a:t>Direct modifications to the TS on conformance</a:t>
            </a:r>
          </a:p>
          <a:p>
            <a:pPr marL="742950" lvl="2" indent="-342900">
              <a:lnSpc>
                <a:spcPct val="150000"/>
              </a:lnSpc>
              <a:spcBef>
                <a:spcPts val="0"/>
              </a:spcBef>
            </a:pPr>
            <a:r>
              <a:rPr lang="sv-SE" sz="4500" i="1" dirty="0"/>
              <a:t>Open a WI targeting Release 17.</a:t>
            </a:r>
          </a:p>
          <a:p>
            <a:pPr marL="742950" lvl="2" indent="-342900">
              <a:lnSpc>
                <a:spcPct val="150000"/>
              </a:lnSpc>
              <a:spcBef>
                <a:spcPts val="0"/>
              </a:spcBef>
            </a:pPr>
            <a:r>
              <a:rPr lang="sv-SE" sz="4500" i="1" dirty="0"/>
              <a:t>Other options are not precluded.</a:t>
            </a:r>
            <a:endParaRPr sz="4500" i="1" dirty="0"/>
          </a:p>
          <a:p>
            <a:pPr>
              <a:lnSpc>
                <a:spcPct val="150000"/>
              </a:lnSpc>
              <a:spcBef>
                <a:spcPts val="0"/>
              </a:spcBef>
            </a:pPr>
            <a:endParaRPr sz="2200" dirty="0"/>
          </a:p>
          <a:p>
            <a:pPr>
              <a:lnSpc>
                <a:spcPct val="150000"/>
              </a:lnSpc>
              <a:spcBef>
                <a:spcPts val="0"/>
              </a:spcBef>
            </a:pPr>
            <a:endParaRPr sz="2200" dirty="0"/>
          </a:p>
          <a:p>
            <a:pPr marL="0" indent="0">
              <a:buNone/>
            </a:pPr>
            <a:endParaRPr lang="en-US" sz="2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4716977384E8C46A6E5B2E20BE18D06" ma:contentTypeVersion="13" ma:contentTypeDescription="Create a new document." ma:contentTypeScope="" ma:versionID="a25d9b6b866bfde6e66be543a932612d">
  <xsd:schema xmlns:xsd="http://www.w3.org/2001/XMLSchema" xmlns:xs="http://www.w3.org/2001/XMLSchema" xmlns:p="http://schemas.microsoft.com/office/2006/metadata/properties" xmlns:ns3="507ae8f8-8ba0-42f9-bf99-73f72cd31bac" xmlns:ns4="2fb59acb-e5ab-41a0-9dcd-8edb79732d63" targetNamespace="http://schemas.microsoft.com/office/2006/metadata/properties" ma:root="true" ma:fieldsID="799bbca5a826803c9d30421914a84d3a" ns3:_="" ns4:_="">
    <xsd:import namespace="507ae8f8-8ba0-42f9-bf99-73f72cd31bac"/>
    <xsd:import namespace="2fb59acb-e5ab-41a0-9dcd-8edb79732d63"/>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07ae8f8-8ba0-42f9-bf99-73f72cd31bac"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fb59acb-e5ab-41a0-9dcd-8edb79732d63"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Location" ma:index="15" nillable="true" ma:displayName="MediaServiceLoca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8F5C63C-3080-4B4D-BAE8-B9D9BD507DFE}">
  <ds:schemaRefs>
    <ds:schemaRef ds:uri="http://schemas.microsoft.com/sharepoint/v3/contenttype/forms"/>
  </ds:schemaRefs>
</ds:datastoreItem>
</file>

<file path=customXml/itemProps2.xml><?xml version="1.0" encoding="utf-8"?>
<ds:datastoreItem xmlns:ds="http://schemas.openxmlformats.org/officeDocument/2006/customXml" ds:itemID="{B011452A-BB6A-49D1-AB5C-CFE0CC7AF1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07ae8f8-8ba0-42f9-bf99-73f72cd31bac"/>
    <ds:schemaRef ds:uri="2fb59acb-e5ab-41a0-9dcd-8edb79732d6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C230483-6CA3-4D3D-BF25-E735FBB37E52}">
  <ds:schemaRefs>
    <ds:schemaRef ds:uri="2fb59acb-e5ab-41a0-9dcd-8edb79732d63"/>
    <ds:schemaRef ds:uri="http://purl.org/dc/elements/1.1/"/>
    <ds:schemaRef ds:uri="http://schemas.microsoft.com/office/2006/metadata/properties"/>
    <ds:schemaRef ds:uri="http://purl.org/dc/terms/"/>
    <ds:schemaRef ds:uri="http://schemas.openxmlformats.org/package/2006/metadata/core-properties"/>
    <ds:schemaRef ds:uri="507ae8f8-8ba0-42f9-bf99-73f72cd31bac"/>
    <ds:schemaRef ds:uri="http://schemas.microsoft.com/office/2006/documentManagement/typ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4768</TotalTime>
  <Words>404</Words>
  <Application>Microsoft Office PowerPoint</Application>
  <PresentationFormat>Widescreen</PresentationFormat>
  <Paragraphs>30</Paragraphs>
  <Slides>4</Slides>
  <Notes>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4</vt:i4>
      </vt:variant>
    </vt:vector>
  </HeadingPairs>
  <TitlesOfParts>
    <vt:vector size="9" baseType="lpstr">
      <vt:lpstr>Arial</vt:lpstr>
      <vt:lpstr>Calibri</vt:lpstr>
      <vt:lpstr>Calibri Light</vt:lpstr>
      <vt:lpstr>Office Theme</vt:lpstr>
      <vt:lpstr>Office 主题</vt:lpstr>
      <vt:lpstr>WF on MSR base station TC reduction.</vt:lpstr>
      <vt:lpstr>Background</vt:lpstr>
      <vt:lpstr>WF Agreement (1)</vt:lpstr>
      <vt:lpstr>WF Agreement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BS study for 7 -24 GHz</dc:title>
  <dc:creator>Thomas Chapman</dc:creator>
  <cp:lastModifiedBy>Luis Martinez G62</cp:lastModifiedBy>
  <cp:revision>39</cp:revision>
  <dcterms:created xsi:type="dcterms:W3CDTF">2019-04-11T13:40:54Z</dcterms:created>
  <dcterms:modified xsi:type="dcterms:W3CDTF">2020-06-01T13:22:35Z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0x01010044716977384E8C46A6E5B2E20BE18D06</vt:lpwstr>
  </property>
</Properties>
</file>