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5" r:id="rId4"/>
    <p:sldId id="266" r:id="rId5"/>
    <p:sldId id="264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27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CEC87-8BCA-478E-BF47-E71A0E371F03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A9A8D-585C-4225-875D-8472FF1BB9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6204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0E9B5-9947-4AD8-8306-3C6BA6EC8D12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6316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altLang="zh-CN" sz="2800" b="1" dirty="0"/>
              <a:t>WF on CSI-RS configuration and intra/inter-frequency measurements definition for CSI-RS based L3 measurement</a:t>
            </a:r>
            <a:endParaRPr lang="zh-CN" altLang="en-US" sz="2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83768" y="4077072"/>
            <a:ext cx="4320480" cy="936104"/>
          </a:xfrm>
        </p:spPr>
        <p:txBody>
          <a:bodyPr/>
          <a:lstStyle/>
          <a:p>
            <a:r>
              <a:rPr lang="en-US" altLang="zh-CN" dirty="0"/>
              <a:t>CATT</a:t>
            </a:r>
            <a:endParaRPr lang="zh-CN" altLang="en-US" dirty="0"/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323528" y="260648"/>
            <a:ext cx="8496944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altLang="zh-CN" sz="2400" b="1" dirty="0"/>
              <a:t>3GPP TSG-RAN WG4 Meeting #</a:t>
            </a:r>
            <a:r>
              <a:rPr lang="en-GB" altLang="zh-CN" sz="2400" b="1" dirty="0" smtClean="0"/>
              <a:t>95e</a:t>
            </a:r>
            <a:r>
              <a:rPr lang="en-GB" altLang="zh-CN" sz="2400" b="1" dirty="0"/>
              <a:t>	           		   </a:t>
            </a:r>
            <a:r>
              <a:rPr lang="en-GB" altLang="zh-CN" sz="2400" b="1" dirty="0" smtClean="0"/>
              <a:t>R4-2009002</a:t>
            </a:r>
            <a:endParaRPr lang="zh-CN" altLang="zh-CN" sz="2400" dirty="0"/>
          </a:p>
          <a:p>
            <a:pPr algn="just"/>
            <a:r>
              <a:rPr lang="en-GB" altLang="zh-CN" sz="2400" b="1" dirty="0"/>
              <a:t>Electronic Meeting, </a:t>
            </a:r>
            <a:r>
              <a:rPr lang="en-GB" altLang="zh-CN" sz="2400" b="1" dirty="0" smtClean="0"/>
              <a:t>25</a:t>
            </a:r>
            <a:r>
              <a:rPr lang="en-GB" altLang="zh-CN" sz="2400" b="1" baseline="30000" dirty="0" smtClean="0"/>
              <a:t>th</a:t>
            </a:r>
            <a:r>
              <a:rPr lang="en-GB" altLang="zh-CN" sz="2400" b="1" dirty="0" smtClean="0"/>
              <a:t> May – 5</a:t>
            </a:r>
            <a:r>
              <a:rPr lang="en-GB" altLang="zh-CN" sz="2400" b="1" baseline="30000" dirty="0" smtClean="0"/>
              <a:t>th</a:t>
            </a:r>
            <a:r>
              <a:rPr lang="en-GB" altLang="zh-CN" sz="2400" b="1" dirty="0" smtClean="0"/>
              <a:t> June, 2020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4714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WF on CSI-RS configuration for measurement requirement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FFS on whether to </a:t>
            </a:r>
            <a:r>
              <a:rPr lang="en-GB" altLang="zh-CN" sz="2400" dirty="0" smtClean="0"/>
              <a:t>define </a:t>
            </a:r>
            <a:r>
              <a:rPr lang="en-GB" altLang="zh-CN" sz="2400" dirty="0"/>
              <a:t>requirements for {D=1 with PRBs ≥ 96}. </a:t>
            </a:r>
          </a:p>
        </p:txBody>
      </p:sp>
    </p:spTree>
    <p:extLst>
      <p:ext uri="{BB962C8B-B14F-4D97-AF65-F5344CB8AC3E}">
        <p14:creationId xmlns:p14="http://schemas.microsoft.com/office/powerpoint/2010/main" val="110163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CN" sz="3600" dirty="0"/>
              <a:t>WF on CSI-RS based intra-frequency and inter-frequency measurement definition</a:t>
            </a:r>
            <a:endParaRPr lang="zh-CN" altLang="en-US" sz="3600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179512" y="1124744"/>
            <a:ext cx="8856984" cy="5328592"/>
          </a:xfrm>
        </p:spPr>
        <p:txBody>
          <a:bodyPr>
            <a:noAutofit/>
          </a:bodyPr>
          <a:lstStyle/>
          <a:p>
            <a:pPr lvl="0"/>
            <a:r>
              <a:rPr lang="en-US" altLang="zh-CN" sz="2000" dirty="0"/>
              <a:t>When CSI-RS resource of serving cell is available</a:t>
            </a:r>
            <a:endParaRPr lang="zh-CN" altLang="zh-CN" sz="2000" dirty="0"/>
          </a:p>
          <a:p>
            <a:pPr lvl="1"/>
            <a:r>
              <a:rPr lang="en-US" altLang="zh-CN" sz="2000" dirty="0"/>
              <a:t>CSI-RS based intra-frequency measurement: a measurement is defined as a CSI-RS based intra-frequency measurement provided that:</a:t>
            </a:r>
            <a:endParaRPr lang="zh-CN" altLang="zh-CN" sz="2000" dirty="0"/>
          </a:p>
          <a:p>
            <a:pPr lvl="2"/>
            <a:r>
              <a:rPr lang="en-GB" altLang="zh-CN" sz="1800" dirty="0"/>
              <a:t>the </a:t>
            </a:r>
            <a:r>
              <a:rPr lang="en-GB" altLang="zh-CN" sz="1800" dirty="0" smtClean="0"/>
              <a:t>SCS of </a:t>
            </a:r>
            <a:r>
              <a:rPr lang="en-GB" altLang="zh-CN" sz="1800" dirty="0"/>
              <a:t>CSI-RS resources on the neighbour cell configured for measurement is the same as </a:t>
            </a:r>
            <a:r>
              <a:rPr lang="en-GB" altLang="zh-CN" sz="1800" dirty="0" smtClean="0"/>
              <a:t>SCS </a:t>
            </a:r>
            <a:r>
              <a:rPr lang="en-GB" altLang="zh-CN" sz="1800" dirty="0"/>
              <a:t>of CSI-RS resource on the serving cell configured for </a:t>
            </a:r>
            <a:r>
              <a:rPr lang="en-GB" altLang="zh-CN" sz="1800" dirty="0" smtClean="0"/>
              <a:t>measurement, and</a:t>
            </a:r>
            <a:endParaRPr lang="en-US" altLang="zh-CN" sz="1800" dirty="0" smtClean="0"/>
          </a:p>
          <a:p>
            <a:pPr lvl="2"/>
            <a:r>
              <a:rPr lang="en-US" altLang="zh-CN" sz="1800" dirty="0" smtClean="0"/>
              <a:t>the </a:t>
            </a:r>
            <a:r>
              <a:rPr lang="en-US" altLang="zh-CN" sz="1800" dirty="0"/>
              <a:t>CP type of CSI-RS on serving cell and target cell is the same, and</a:t>
            </a:r>
          </a:p>
          <a:p>
            <a:pPr lvl="3"/>
            <a:r>
              <a:rPr lang="en-US" altLang="zh-CN" sz="1400" dirty="0"/>
              <a:t>It is applied for SCS = 60KHz</a:t>
            </a:r>
            <a:endParaRPr lang="zh-CN" altLang="zh-CN" sz="1400" dirty="0"/>
          </a:p>
          <a:p>
            <a:pPr lvl="2"/>
            <a:r>
              <a:rPr lang="en-GB" altLang="zh-CN" sz="1800" dirty="0"/>
              <a:t>t</a:t>
            </a:r>
            <a:r>
              <a:rPr lang="en-GB" altLang="zh-CN" sz="1800" dirty="0" smtClean="0"/>
              <a:t>he </a:t>
            </a:r>
            <a:r>
              <a:rPr lang="en-GB" altLang="zh-CN" sz="1800" dirty="0"/>
              <a:t>centre frequency of CSI-RS resources on the </a:t>
            </a:r>
            <a:r>
              <a:rPr lang="en-GB" altLang="zh-CN" sz="1800" dirty="0" smtClean="0"/>
              <a:t>neighbour cell </a:t>
            </a:r>
            <a:r>
              <a:rPr lang="en-GB" altLang="zh-CN" sz="1800" dirty="0"/>
              <a:t>configured for measurement is the same as centre frequency of CSI-RS resource on the serving cell </a:t>
            </a:r>
            <a:r>
              <a:rPr lang="en-GB" altLang="zh-CN" sz="1800" dirty="0" smtClean="0"/>
              <a:t>configured for </a:t>
            </a:r>
            <a:r>
              <a:rPr lang="en-GB" altLang="zh-CN" sz="1800" dirty="0" smtClean="0"/>
              <a:t>measurement.</a:t>
            </a:r>
          </a:p>
          <a:p>
            <a:pPr lvl="1"/>
            <a:r>
              <a:rPr lang="en-US" altLang="zh-CN" sz="2000" dirty="0" smtClean="0"/>
              <a:t>CSI-RS based inter-frequency measurement: a measurement is defined as a CSI-RS based inter-frequency measurement if it is not a CSI-RS based intra-frequency measurement</a:t>
            </a:r>
          </a:p>
          <a:p>
            <a:pPr lvl="0"/>
            <a:r>
              <a:rPr lang="en-GB" altLang="zh-CN" sz="2000" dirty="0" smtClean="0"/>
              <a:t>When </a:t>
            </a:r>
            <a:r>
              <a:rPr lang="en-GB" altLang="zh-CN" sz="2000" dirty="0"/>
              <a:t>CSI-RS resource of serving cell is not available in all configured </a:t>
            </a:r>
            <a:r>
              <a:rPr lang="en-GB" altLang="zh-CN" sz="2000" dirty="0" smtClean="0"/>
              <a:t>MOs</a:t>
            </a:r>
            <a:r>
              <a:rPr lang="en-GB" altLang="zh-CN" sz="2000" dirty="0"/>
              <a:t>, </a:t>
            </a:r>
            <a:r>
              <a:rPr lang="en-GB" altLang="zh-CN" sz="2000" dirty="0" smtClean="0"/>
              <a:t>no requirements are defined for the MOs </a:t>
            </a:r>
            <a:r>
              <a:rPr lang="en-GB" altLang="zh-CN" sz="2000" dirty="0"/>
              <a:t>configured for CSI-RS based RRM </a:t>
            </a:r>
            <a:r>
              <a:rPr lang="en-GB" altLang="zh-CN" sz="2000" dirty="0" smtClean="0"/>
              <a:t>measurement</a:t>
            </a: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88602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WF on requirement for scenarios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sz="2400" dirty="0"/>
              <a:t>Define </a:t>
            </a:r>
            <a:r>
              <a:rPr lang="en-GB" altLang="zh-CN" sz="2400" b="1" dirty="0"/>
              <a:t>intra-frequency</a:t>
            </a:r>
            <a:r>
              <a:rPr lang="en-GB" altLang="zh-CN" sz="2400" dirty="0"/>
              <a:t> requirements for the scenarios</a:t>
            </a:r>
            <a:endParaRPr lang="zh-CN" altLang="zh-CN" sz="2400" dirty="0"/>
          </a:p>
          <a:p>
            <a:pPr lvl="1"/>
            <a:r>
              <a:rPr lang="en-US" altLang="zh-CN" sz="2000" dirty="0"/>
              <a:t>all CSI-RS resources in the same MO have the same BW </a:t>
            </a:r>
            <a:endParaRPr lang="zh-CN" altLang="zh-CN" sz="2000" dirty="0"/>
          </a:p>
          <a:p>
            <a:pPr lvl="1"/>
            <a:r>
              <a:rPr lang="en-US" altLang="zh-CN" sz="2000" dirty="0"/>
              <a:t>the BW of the CSI-RS on the neighbor cell is within the active BWP of the UE</a:t>
            </a:r>
          </a:p>
          <a:p>
            <a:pPr lvl="1"/>
            <a:r>
              <a:rPr lang="en-US" altLang="zh-CN" sz="2000" dirty="0" smtClean="0"/>
              <a:t>No </a:t>
            </a:r>
            <a:r>
              <a:rPr lang="en-US" altLang="zh-CN" sz="2000" dirty="0"/>
              <a:t>requirement is defined when the BW of intra-MO is different from that of the CSI-RS resources configured for the serving cell in Rel-16 </a:t>
            </a:r>
          </a:p>
          <a:p>
            <a:r>
              <a:rPr lang="en-GB" altLang="zh-CN" sz="2400" dirty="0"/>
              <a:t>Define </a:t>
            </a:r>
            <a:r>
              <a:rPr lang="en-GB" altLang="zh-CN" sz="2400" b="1" dirty="0"/>
              <a:t>inter-frequency</a:t>
            </a:r>
            <a:r>
              <a:rPr lang="en-GB" altLang="zh-CN" sz="2400" dirty="0"/>
              <a:t> requirements for the scenarios</a:t>
            </a:r>
            <a:endParaRPr lang="zh-CN" altLang="zh-CN" sz="2400" dirty="0"/>
          </a:p>
          <a:p>
            <a:pPr lvl="1"/>
            <a:r>
              <a:rPr lang="en-US" altLang="zh-CN" sz="2000" dirty="0"/>
              <a:t>all CSI-RS resources in the same MO have the same BW </a:t>
            </a:r>
            <a:endParaRPr lang="zh-CN" altLang="zh-CN" sz="2000" dirty="0"/>
          </a:p>
          <a:p>
            <a:pPr lvl="1"/>
            <a:r>
              <a:rPr lang="en-GB" altLang="zh-CN" sz="2000" dirty="0"/>
              <a:t>Inter-frequency CSI-RS resource to be measured with gap that is not confined in the active BWP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995753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WF on synchronization assumption for CSI-RS measurement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412776"/>
            <a:ext cx="8229600" cy="4525963"/>
          </a:xfrm>
        </p:spPr>
        <p:txBody>
          <a:bodyPr>
            <a:noAutofit/>
          </a:bodyPr>
          <a:lstStyle/>
          <a:p>
            <a:r>
              <a:rPr lang="en-GB" altLang="zh-CN" sz="2400" dirty="0" smtClean="0"/>
              <a:t>For </a:t>
            </a:r>
            <a:r>
              <a:rPr lang="en-GB" altLang="zh-CN" sz="2400" dirty="0"/>
              <a:t>CSI-RS measurement with associated SSB,</a:t>
            </a:r>
          </a:p>
          <a:p>
            <a:pPr lvl="1"/>
            <a:r>
              <a:rPr lang="en-GB" altLang="zh-CN" sz="2000" dirty="0"/>
              <a:t>RAN4 to address the issue of timing difference between the arrival of the CSI-RS and UE’s FFT timing in the performance part</a:t>
            </a:r>
            <a:endParaRPr lang="zh-CN" altLang="zh-CN" sz="2000" dirty="0"/>
          </a:p>
          <a:p>
            <a:endParaRPr lang="en-GB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54282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342</Words>
  <Application>Microsoft Office PowerPoint</Application>
  <PresentationFormat>全屏显示(4:3)</PresentationFormat>
  <Paragraphs>27</Paragraphs>
  <Slides>5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WF on CSI-RS configuration and intra/inter-frequency measurements definition for CSI-RS based L3 measurement</vt:lpstr>
      <vt:lpstr>WF on CSI-RS configuration for measurement requirement</vt:lpstr>
      <vt:lpstr>WF on CSI-RS based intra-frequency and inter-frequency measurement definition</vt:lpstr>
      <vt:lpstr>WF on requirement for scenarios</vt:lpstr>
      <vt:lpstr>WF on synchronization assumption for CSI-RS measurement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CSI-RS configuration and intra/inter-frequency measurements definition for CSI-RS based L3 measurement</dc:title>
  <dc:creator>陶旭华</dc:creator>
  <cp:lastModifiedBy>CATT</cp:lastModifiedBy>
  <cp:revision>48</cp:revision>
  <dcterms:created xsi:type="dcterms:W3CDTF">2020-03-03T06:21:43Z</dcterms:created>
  <dcterms:modified xsi:type="dcterms:W3CDTF">2020-06-03T06:06:46Z</dcterms:modified>
</cp:coreProperties>
</file>