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5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C35A3-7121-4BAA-BC76-B87587210013}" v="1" dt="2020-06-03T15:02:41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71" autoAdjust="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41CC35A3-7121-4BAA-BC76-B87587210013}"/>
    <pc:docChg chg="custSel modSld">
      <pc:chgData name="Sumant Iyer" userId="913335bb-3b58-4b6e-abaa-4eed84b2043c" providerId="ADAL" clId="{41CC35A3-7121-4BAA-BC76-B87587210013}" dt="2020-06-03T15:10:00.961" v="54" actId="13926"/>
      <pc:docMkLst>
        <pc:docMk/>
      </pc:docMkLst>
      <pc:sldChg chg="modSp mod">
        <pc:chgData name="Sumant Iyer" userId="913335bb-3b58-4b6e-abaa-4eed84b2043c" providerId="ADAL" clId="{41CC35A3-7121-4BAA-BC76-B87587210013}" dt="2020-06-03T15:10:00.961" v="54" actId="13926"/>
        <pc:sldMkLst>
          <pc:docMk/>
          <pc:sldMk cId="2864144824" sldId="269"/>
        </pc:sldMkLst>
        <pc:spChg chg="mod">
          <ac:chgData name="Sumant Iyer" userId="913335bb-3b58-4b6e-abaa-4eed84b2043c" providerId="ADAL" clId="{41CC35A3-7121-4BAA-BC76-B87587210013}" dt="2020-06-03T15:10:00.961" v="54" actId="13926"/>
          <ac:spMkLst>
            <pc:docMk/>
            <pc:sldMk cId="2864144824" sldId="26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43" y="1598138"/>
            <a:ext cx="12039685" cy="1013898"/>
          </a:xfrm>
        </p:spPr>
        <p:txBody>
          <a:bodyPr>
            <a:normAutofit/>
          </a:bodyPr>
          <a:lstStyle/>
          <a:p>
            <a:r>
              <a:rPr lang="en-US" dirty="0"/>
              <a:t>WF on FR2 FWA RF requirement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Huawei, </a:t>
            </a:r>
            <a:r>
              <a:rPr lang="en-US" dirty="0" err="1"/>
              <a:t>HiSilicon</a:t>
            </a:r>
            <a:r>
              <a:rPr lang="en-US" dirty="0"/>
              <a:t>, [ ]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/>
              <a:t>R4-2008922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US" b="1" dirty="0"/>
              <a:t>May 25</a:t>
            </a:r>
            <a:r>
              <a:rPr lang="en-US" b="1" baseline="30000" dirty="0"/>
              <a:t>th</a:t>
            </a:r>
            <a:r>
              <a:rPr lang="en-US" b="1" dirty="0"/>
              <a:t> –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460" y="159180"/>
            <a:ext cx="10515600" cy="48337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MBR and BC requirement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14184" y="799070"/>
            <a:ext cx="117883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In RAN4 #94bis meeting, it is agreed that specify MBR for the new FWA UE, reuse the framework agreed for Rel-16.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MBR requirement is defined with Per band approach in Rel-16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MBR value per band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Alt.1-1: 0.7dB per Band for both peak and spherical </a:t>
            </a:r>
            <a:r>
              <a:rPr lang="en-US" altLang="zh-CN" dirty="0">
                <a:solidFill>
                  <a:srgbClr val="0070C0"/>
                </a:solidFill>
              </a:rPr>
              <a:t>as agreed for PC3 in </a:t>
            </a:r>
            <a:r>
              <a:rPr lang="en-US" altLang="zh-CN" dirty="0" smtClean="0">
                <a:solidFill>
                  <a:srgbClr val="0070C0"/>
                </a:solidFill>
              </a:rPr>
              <a:t>Rel-16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trike="sngStrike" dirty="0">
                <a:solidFill>
                  <a:srgbClr val="0070C0"/>
                </a:solidFill>
              </a:rPr>
              <a:t>Alt.1-2: 0.5dB per Band as agreed for PC3 in Rel-16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 1-3: </a:t>
            </a:r>
            <a:r>
              <a:rPr lang="en-US" altLang="zh-CN" dirty="0" smtClean="0"/>
              <a:t>0dB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70C0"/>
                </a:solidFill>
              </a:rPr>
              <a:t>Alt </a:t>
            </a:r>
            <a:r>
              <a:rPr lang="en-US" altLang="zh-CN" dirty="0" smtClean="0">
                <a:solidFill>
                  <a:srgbClr val="0070C0"/>
                </a:solidFill>
              </a:rPr>
              <a:t>1-4: FFS</a:t>
            </a:r>
            <a:endParaRPr lang="en-US" altLang="zh-CN" dirty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80084" y="2769641"/>
            <a:ext cx="1154121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Beam correspondence requirement for new FWA UE: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70C0"/>
                </a:solidFill>
                <a:highlight>
                  <a:srgbClr val="FFFF00"/>
                </a:highlight>
              </a:rPr>
              <a:t>Alt .2-1: define BC bit 0 and 1 requirement for new FWA UE </a:t>
            </a:r>
            <a:r>
              <a:rPr lang="en-US" altLang="zh-CN" strike="sngStrike" dirty="0">
                <a:solidFill>
                  <a:srgbClr val="0070C0"/>
                </a:solidFill>
                <a:highlight>
                  <a:srgbClr val="FFFF00"/>
                </a:highlight>
              </a:rPr>
              <a:t>(There is no justification for PC1 not having bit 0, but a newer power class with similar function needing bit 0 relaxation</a:t>
            </a:r>
            <a:r>
              <a:rPr lang="en-US" altLang="zh-CN" strike="sngStrike" dirty="0">
                <a:solidFill>
                  <a:srgbClr val="0070C0"/>
                </a:solidFill>
              </a:rPr>
              <a:t>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 2-2: Only define BC bit 1 requirement for new FWA </a:t>
            </a:r>
            <a:r>
              <a:rPr lang="en-US" altLang="zh-CN" dirty="0" smtClean="0"/>
              <a:t>UE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313035" y="4098083"/>
            <a:ext cx="1168949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trike="sngStrike" dirty="0">
                <a:solidFill>
                  <a:srgbClr val="0070C0"/>
                </a:solidFill>
              </a:rPr>
              <a:t>Proposed WF on these 2 requirements: 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trike="sngStrike" dirty="0">
                <a:solidFill>
                  <a:srgbClr val="0070C0"/>
                </a:solidFill>
              </a:rPr>
              <a:t>Adopt Alt.1-3+Alt. 2-1 as a compromise package: define 0dB MBR requirement </a:t>
            </a:r>
            <a:r>
              <a:rPr lang="en-US" altLang="zh-CN" strike="sngStrike" dirty="0" smtClean="0">
                <a:solidFill>
                  <a:srgbClr val="0070C0"/>
                </a:solidFill>
              </a:rPr>
              <a:t>for n257+n258, and </a:t>
            </a:r>
            <a:r>
              <a:rPr lang="en-US" altLang="zh-CN" strike="sngStrike" dirty="0">
                <a:solidFill>
                  <a:srgbClr val="0070C0"/>
                </a:solidFill>
              </a:rPr>
              <a:t>define BC bit 0 and 1 requirement for the new FWA UE</a:t>
            </a:r>
          </a:p>
        </p:txBody>
      </p:sp>
    </p:spTree>
    <p:extLst>
      <p:ext uri="{BB962C8B-B14F-4D97-AF65-F5344CB8AC3E}">
        <p14:creationId xmlns:p14="http://schemas.microsoft.com/office/powerpoint/2010/main" val="286414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40" y="33013"/>
            <a:ext cx="11824686" cy="649859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MPR</a:t>
            </a:r>
            <a:r>
              <a:rPr lang="en-US" altLang="zh-CN" sz="36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narrow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and minimum output power for the new FWA UE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1274" y="623841"/>
            <a:ext cx="11400089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err="1"/>
              <a:t>MPR</a:t>
            </a:r>
            <a:r>
              <a:rPr lang="en-US" altLang="zh-CN" baseline="-25000" dirty="0" err="1"/>
              <a:t>narrow</a:t>
            </a:r>
            <a:r>
              <a:rPr lang="en-US" altLang="zh-CN" baseline="-25000" dirty="0"/>
              <a:t> </a:t>
            </a:r>
            <a:r>
              <a:rPr lang="en-US" altLang="zh-CN" dirty="0"/>
              <a:t> for the new FWA UE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Alt.1 No change from the value defined for PC3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Alt.2 define </a:t>
            </a:r>
            <a:r>
              <a:rPr lang="en-US" altLang="zh-CN" dirty="0" err="1"/>
              <a:t>MPR</a:t>
            </a:r>
            <a:r>
              <a:rPr lang="en-US" altLang="zh-CN" baseline="-25000" dirty="0" err="1"/>
              <a:t>narrow</a:t>
            </a:r>
            <a:r>
              <a:rPr lang="en-US" altLang="zh-CN" dirty="0"/>
              <a:t> as 7dB for the new FWA UE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140" y="2114725"/>
            <a:ext cx="11400089" cy="40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Minimum output power</a:t>
            </a:r>
            <a:r>
              <a:rPr lang="en-US" altLang="zh-CN" baseline="-25000" dirty="0"/>
              <a:t> </a:t>
            </a:r>
            <a:r>
              <a:rPr lang="en-US" altLang="zh-CN" dirty="0"/>
              <a:t> for the new FWA UE: -6dBm</a:t>
            </a:r>
          </a:p>
        </p:txBody>
      </p:sp>
    </p:spTree>
    <p:extLst>
      <p:ext uri="{BB962C8B-B14F-4D97-AF65-F5344CB8AC3E}">
        <p14:creationId xmlns:p14="http://schemas.microsoft.com/office/powerpoint/2010/main" val="5602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D4138C-8124-4A7C-BA6B-446BAA9B26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471646-1ADE-4321-9127-4A807F15AB7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468205d2-1d1d-4d66-9ec2-8f6b59beddc6"/>
    <ds:schemaRef ds:uri="1929b448-875c-41b5-9ef9-a74e7ff7005c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A0FE94A-AAC2-4083-92D3-01DFFD98D9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4123</TotalTime>
  <Words>251</Words>
  <Application>Microsoft Office PowerPoint</Application>
  <PresentationFormat>宽屏</PresentationFormat>
  <Paragraphs>24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Wingdings</vt:lpstr>
      <vt:lpstr>Office 主题</vt:lpstr>
      <vt:lpstr>WF on FR2 FWA RF requirement</vt:lpstr>
      <vt:lpstr>MBR and BC requirement</vt:lpstr>
      <vt:lpstr>WF on MPRnarrow and minimum output power for the new FWA UE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Zhangqian</cp:lastModifiedBy>
  <cp:revision>166</cp:revision>
  <dcterms:created xsi:type="dcterms:W3CDTF">2019-10-15T22:26:30Z</dcterms:created>
  <dcterms:modified xsi:type="dcterms:W3CDTF">2020-06-04T01:20:51Z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(3)dGdAHVcFORktZ28Fd6NUVIp2dRObSZDQ7ZwjW7QUrkuSxEyY2MQ7e5QVhfqNnwCUXFHCIRbB
IOVrePfJiBKZZQqgBG7XPyVcjFZkn4YQtccEQE/NzhRE/UueYfR4zay/MzP6LJPWxplB/tYj
bPmJRfH6dsgxaBrAqWVPIfiRQgnGeOwAwkw9b17VsxfDfPKrCfZ71tNy5giQB+qE2b72U3Dr
XEE+PavYjZHBWTheu4</vt:lpwstr>
  </property>
  <property fmtid="{D5CDD505-2E9C-101B-9397-08002B2CF9AE}" pid="3" name="_2015_ms_pID_7253431">
    <vt:lpwstr>tCDuaYY7trIpQ5SeOA11hkEg5P0YPtYbb7PX6QLCM8MjXA/oeI68i4
1866lI+HwOTK8nU/A5a97rTkdCxNzMOF3e/Qy7evLUSgn5VWHv6H3qUbDASw5eQRHxuXMx11
h7QhYITjcCsjpH09oH8ZJLS5UBVAARF8EXKxUgGC3APLuF11t0X3LB9rxdOZAMQVLkNb3QcM
OpSiwChqKqTHgWCFZ4CqMZqEUP0V0st5tG8F</vt:lpwstr>
  </property>
  <property fmtid="{D5CDD505-2E9C-101B-9397-08002B2CF9AE}" pid="4" name="_2015_ms_pID_7253432">
    <vt:lpwstr>kkt053SRRqjKG1CMbt2hxls=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  <property fmtid="{D5CDD505-2E9C-101B-9397-08002B2CF9AE}" pid="9" name="ContentTypeId">
    <vt:lpwstr>0x010100D0950D8094C35F4CA78BB754F2736DFC</vt:lpwstr>
  </property>
</Properties>
</file>