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3" r:id="rId5"/>
    <p:sldId id="257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29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219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プレースホルダー 22"/>
          <p:cNvSpPr>
            <a:spLocks noGrp="1"/>
          </p:cNvSpPr>
          <p:nvPr>
            <p:ph type="body" sz="quarter" idx="10" hasCustomPrompt="1"/>
          </p:nvPr>
        </p:nvSpPr>
        <p:spPr>
          <a:xfrm>
            <a:off x="563880" y="316761"/>
            <a:ext cx="8644514" cy="113347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endParaRPr kumimoji="1" lang="ja-JP" altLang="en-US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11" hasCustomPrompt="1"/>
          </p:nvPr>
        </p:nvSpPr>
        <p:spPr>
          <a:xfrm>
            <a:off x="9401175" y="317501"/>
            <a:ext cx="2408238" cy="480990"/>
          </a:xfr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GB" altLang="ja-JP" sz="2400" b="1" i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R4-190xxxx</a:t>
            </a:r>
            <a:endParaRPr kumimoji="1" lang="ja-JP" altLang="ja-JP" sz="24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タイトル 26"/>
          <p:cNvSpPr>
            <a:spLocks noGrp="1"/>
          </p:cNvSpPr>
          <p:nvPr>
            <p:ph type="title" hasCustomPrompt="1"/>
          </p:nvPr>
        </p:nvSpPr>
        <p:spPr>
          <a:xfrm>
            <a:off x="563879" y="1635617"/>
            <a:ext cx="11245533" cy="3335628"/>
          </a:xfrm>
        </p:spPr>
        <p:txBody>
          <a:bodyPr>
            <a:noAutofit/>
          </a:bodyPr>
          <a:lstStyle>
            <a:lvl1pPr algn="ctr">
              <a:defRPr sz="7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31" name="テキスト プレースホルダー 30"/>
          <p:cNvSpPr>
            <a:spLocks noGrp="1"/>
          </p:cNvSpPr>
          <p:nvPr>
            <p:ph type="body" sz="quarter" idx="12" hasCustomPrompt="1"/>
          </p:nvPr>
        </p:nvSpPr>
        <p:spPr>
          <a:xfrm>
            <a:off x="563879" y="5061397"/>
            <a:ext cx="11245532" cy="1326523"/>
          </a:xfrm>
        </p:spPr>
        <p:txBody>
          <a:bodyPr>
            <a:no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kumimoji="1" lang="en-US" altLang="ja-JP" dirty="0" smtClean="0"/>
              <a:t>Source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107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49252"/>
            <a:ext cx="10515600" cy="490707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kumimoji="1" lang="en-US" altLang="ja-JP" dirty="0" smtClean="0"/>
              <a:t>1st</a:t>
            </a:r>
            <a:endParaRPr kumimoji="1" lang="ja-JP" altLang="en-US" dirty="0" smtClean="0"/>
          </a:p>
          <a:p>
            <a:pPr lvl="1"/>
            <a:r>
              <a:rPr kumimoji="1" lang="en-US" altLang="ja-JP" dirty="0" smtClean="0"/>
              <a:t>2nd</a:t>
            </a:r>
            <a:endParaRPr kumimoji="1" lang="ja-JP" altLang="en-US" dirty="0" smtClean="0"/>
          </a:p>
          <a:p>
            <a:pPr lvl="2"/>
            <a:r>
              <a:rPr kumimoji="1" lang="en-US" altLang="ja-JP" dirty="0" smtClean="0"/>
              <a:t>3rd</a:t>
            </a:r>
            <a:endParaRPr kumimoji="1" lang="ja-JP" altLang="en-US" dirty="0" smtClean="0"/>
          </a:p>
          <a:p>
            <a:pPr lvl="3"/>
            <a:r>
              <a:rPr kumimoji="1" lang="en-US" altLang="ja-JP" dirty="0" smtClean="0"/>
              <a:t>4th</a:t>
            </a:r>
            <a:endParaRPr kumimoji="1" lang="ja-JP" altLang="en-US" dirty="0" smtClean="0"/>
          </a:p>
          <a:p>
            <a:pPr lvl="4"/>
            <a:r>
              <a:rPr kumimoji="1" lang="en-US" altLang="ja-JP" dirty="0" smtClean="0"/>
              <a:t>5th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0652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1403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er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 smtClean="0"/>
              <a:t>Reference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10614"/>
            <a:ext cx="10515600" cy="4920311"/>
          </a:xfrm>
        </p:spPr>
        <p:txBody>
          <a:bodyPr/>
          <a:lstStyle>
            <a:lvl1pPr marL="514350" indent="-514350">
              <a:buFont typeface="+mj-lt"/>
              <a:buAutoNum type="arabicPeriod"/>
              <a:defRPr baseline="0"/>
            </a:lvl1pPr>
          </a:lstStyle>
          <a:p>
            <a:pPr lvl="0"/>
            <a:r>
              <a:rPr kumimoji="1" lang="en-US" altLang="ja-JP" dirty="0" smtClean="0"/>
              <a:t>Reference 1</a:t>
            </a:r>
          </a:p>
          <a:p>
            <a:pPr lvl="0"/>
            <a:r>
              <a:rPr kumimoji="1" lang="en-US" altLang="ja-JP" dirty="0" smtClean="0"/>
              <a:t>Reference 2</a:t>
            </a:r>
            <a:endParaRPr kumimoji="1"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5059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表プレースホルダー 4"/>
          <p:cNvSpPr>
            <a:spLocks noGrp="1"/>
          </p:cNvSpPr>
          <p:nvPr>
            <p:ph type="tbl" sz="quarter" idx="11" hasCustomPrompt="1"/>
          </p:nvPr>
        </p:nvSpPr>
        <p:spPr>
          <a:xfrm>
            <a:off x="838200" y="1931832"/>
            <a:ext cx="10515600" cy="431451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Table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1365763"/>
            <a:ext cx="10515600" cy="424400"/>
          </a:xfrm>
        </p:spPr>
        <p:txBody>
          <a:bodyPr/>
          <a:lstStyle>
            <a:lvl1pPr marL="0" indent="0" algn="ctr">
              <a:buNone/>
              <a:defRPr baseline="0"/>
            </a:lvl1pPr>
            <a:lvl2pPr marL="457200" indent="0">
              <a:buNone/>
              <a:defRPr/>
            </a:lvl2pPr>
          </a:lstStyle>
          <a:p>
            <a:pPr lvl="0"/>
            <a:r>
              <a:rPr kumimoji="1" lang="en-US" altLang="ja-JP" dirty="0" smtClean="0"/>
              <a:t>Table name</a:t>
            </a:r>
            <a:endParaRPr kumimoji="1"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8620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262130"/>
            <a:ext cx="10515600" cy="4914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dirty="0" smtClean="0"/>
              <a:t>1st</a:t>
            </a:r>
          </a:p>
          <a:p>
            <a:pPr lvl="1"/>
            <a:r>
              <a:rPr kumimoji="1" lang="en-US" altLang="ja-JP" dirty="0" smtClean="0"/>
              <a:t>2nd</a:t>
            </a:r>
          </a:p>
          <a:p>
            <a:pPr lvl="2"/>
            <a:r>
              <a:rPr kumimoji="1" lang="en-US" altLang="ja-JP" dirty="0" smtClean="0"/>
              <a:t>3rd</a:t>
            </a:r>
            <a:endParaRPr kumimoji="1" lang="ja-JP" altLang="en-US" dirty="0" smtClean="0"/>
          </a:p>
          <a:p>
            <a:pPr lvl="3"/>
            <a:r>
              <a:rPr kumimoji="1" lang="en-US" altLang="ja-JP" dirty="0" smtClean="0"/>
              <a:t>4th</a:t>
            </a:r>
            <a:endParaRPr kumimoji="1" lang="ja-JP" altLang="en-US" dirty="0" smtClean="0"/>
          </a:p>
          <a:p>
            <a:pPr lvl="4"/>
            <a:r>
              <a:rPr kumimoji="1" lang="en-US" altLang="ja-JP" dirty="0" smtClean="0"/>
              <a:t>5th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50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2" r:id="rId3"/>
    <p:sldLayoutId id="2147483651" r:id="rId4"/>
    <p:sldLayoutId id="2147483654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 baseline="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プレースホルダー 17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altLang="ja-JP" dirty="0"/>
              <a:t>3GPP TSG-RAN WG4 Meeting #</a:t>
            </a:r>
            <a:r>
              <a:rPr lang="en-US" altLang="ja-JP" dirty="0" smtClean="0"/>
              <a:t>95-e</a:t>
            </a:r>
          </a:p>
          <a:p>
            <a:pPr lvl="0"/>
            <a:r>
              <a:rPr lang="en-US" altLang="ja-JP" dirty="0" smtClean="0"/>
              <a:t>Electronic Meeting, </a:t>
            </a:r>
            <a:r>
              <a:rPr lang="en-GB" altLang="zh-CN" dirty="0" smtClean="0"/>
              <a:t>25 </a:t>
            </a:r>
            <a:r>
              <a:rPr lang="en-GB" altLang="zh-CN" dirty="0"/>
              <a:t>May – 5 June, </a:t>
            </a:r>
            <a:r>
              <a:rPr lang="en-GB" altLang="zh-CN" dirty="0" smtClean="0"/>
              <a:t>2020</a:t>
            </a:r>
          </a:p>
          <a:p>
            <a:pPr lvl="0"/>
            <a:r>
              <a:rPr lang="sv-SE" altLang="ja-JP" dirty="0" smtClean="0"/>
              <a:t>Agenda </a:t>
            </a:r>
            <a:r>
              <a:rPr lang="sv-SE" altLang="ja-JP" dirty="0"/>
              <a:t>item:	</a:t>
            </a:r>
            <a:r>
              <a:rPr lang="sv-SE" altLang="ja-JP" dirty="0" smtClean="0"/>
              <a:t>6.4.2</a:t>
            </a:r>
            <a:endParaRPr lang="sv-SE" altLang="ja-JP" dirty="0"/>
          </a:p>
          <a:p>
            <a:pPr lvl="0"/>
            <a:r>
              <a:rPr lang="en-US" altLang="ja-JP" dirty="0"/>
              <a:t>Document for:	</a:t>
            </a:r>
            <a:r>
              <a:rPr lang="en-US" altLang="ja-JP" dirty="0" smtClean="0"/>
              <a:t>Approval</a:t>
            </a:r>
            <a:endParaRPr lang="en-US" altLang="ja-JP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R4-20</a:t>
            </a:r>
            <a:r>
              <a:rPr lang="en-US" altLang="ja-JP" dirty="0" smtClean="0"/>
              <a:t>08454</a:t>
            </a:r>
            <a:endParaRPr kumimoji="1" lang="ja-JP" altLang="en-US" dirty="0"/>
          </a:p>
        </p:txBody>
      </p:sp>
      <p:sp>
        <p:nvSpPr>
          <p:cNvPr id="20" name="タイトル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6000" dirty="0" smtClean="0"/>
              <a:t>WF </a:t>
            </a:r>
            <a:r>
              <a:rPr lang="en-US" altLang="ja-JP" sz="6000" dirty="0"/>
              <a:t>on </a:t>
            </a:r>
            <a:r>
              <a:rPr lang="en-US" altLang="ja-JP" sz="6000" dirty="0" smtClean="0"/>
              <a:t>BS impact of NR V2X</a:t>
            </a:r>
            <a:endParaRPr kumimoji="1" lang="ja-JP" altLang="en-US" sz="6000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en-US" altLang="ja-JP" sz="3200" dirty="0" smtClean="0"/>
              <a:t>CATT, …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1295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2354" y="136526"/>
            <a:ext cx="10515600" cy="65230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Background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852369"/>
            <a:ext cx="10515600" cy="600563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GB" altLang="zh-CN" sz="2400" dirty="0" smtClean="0"/>
              <a:t>In RAN4#94-e and RAN4#94-e-bis meeting, the BS impact of NR V2X was discussed but with no agreement reached.</a:t>
            </a:r>
          </a:p>
          <a:p>
            <a:pPr>
              <a:lnSpc>
                <a:spcPct val="120000"/>
              </a:lnSpc>
            </a:pPr>
            <a:r>
              <a:rPr lang="en-GB" altLang="zh-CN" sz="2400" dirty="0" smtClean="0"/>
              <a:t>As </a:t>
            </a:r>
            <a:r>
              <a:rPr lang="en-GB" altLang="zh-CN" sz="2400" dirty="0"/>
              <a:t>per the latest WID on NR V2X </a:t>
            </a:r>
            <a:r>
              <a:rPr lang="en-GB" altLang="zh-CN" sz="2400" dirty="0" smtClean="0"/>
              <a:t>[1] </a:t>
            </a:r>
            <a:r>
              <a:rPr lang="en-GB" altLang="zh-CN" sz="2400" dirty="0"/>
              <a:t>approved in RAN#87e, the impact on </a:t>
            </a:r>
            <a:r>
              <a:rPr lang="en-GB" altLang="zh-CN" sz="2400" dirty="0" smtClean="0"/>
              <a:t>TS 38.104 has </a:t>
            </a:r>
            <a:r>
              <a:rPr lang="en-GB" altLang="zh-CN" sz="2400" dirty="0"/>
              <a:t>been </a:t>
            </a:r>
            <a:r>
              <a:rPr lang="en-GB" altLang="zh-CN" sz="2400" dirty="0" smtClean="0"/>
              <a:t>added as indicated below.</a:t>
            </a:r>
          </a:p>
          <a:p>
            <a:pPr>
              <a:lnSpc>
                <a:spcPct val="120000"/>
              </a:lnSpc>
            </a:pPr>
            <a:endParaRPr lang="en-US" altLang="ja-JP" sz="2000" dirty="0" smtClean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>
              <a:lnSpc>
                <a:spcPct val="120000"/>
              </a:lnSpc>
            </a:pPr>
            <a:endParaRPr lang="en-US" altLang="ja-JP" sz="2000" dirty="0" smtClean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 marL="0" indent="0">
              <a:lnSpc>
                <a:spcPct val="120000"/>
              </a:lnSpc>
              <a:buNone/>
            </a:pPr>
            <a:endParaRPr lang="en-US" altLang="ja-JP" sz="2000" dirty="0"/>
          </a:p>
          <a:p>
            <a:pPr marL="0" indent="0">
              <a:lnSpc>
                <a:spcPct val="120000"/>
              </a:lnSpc>
              <a:buNone/>
            </a:pPr>
            <a:endParaRPr lang="en-GB" altLang="zh-CN" sz="2000" dirty="0" smtClean="0"/>
          </a:p>
          <a:p>
            <a:pPr marL="0" indent="0">
              <a:lnSpc>
                <a:spcPct val="120000"/>
              </a:lnSpc>
              <a:buNone/>
            </a:pPr>
            <a:endParaRPr lang="en-GB" altLang="zh-CN" sz="2400" dirty="0"/>
          </a:p>
          <a:p>
            <a:pPr>
              <a:lnSpc>
                <a:spcPct val="120000"/>
              </a:lnSpc>
            </a:pPr>
            <a:r>
              <a:rPr lang="en-GB" altLang="zh-CN" sz="2400" dirty="0" smtClean="0"/>
              <a:t>In </a:t>
            </a:r>
            <a:r>
              <a:rPr lang="en-GB" altLang="zh-CN" sz="2400" dirty="0"/>
              <a:t>Rel-14, Band 47 is specified in the section of operating bands in both TS 36.101 and TS 36.104.</a:t>
            </a:r>
          </a:p>
          <a:p>
            <a:pPr>
              <a:lnSpc>
                <a:spcPct val="120000"/>
              </a:lnSpc>
            </a:pPr>
            <a:r>
              <a:rPr lang="en-GB" altLang="zh-CN" sz="2400" dirty="0"/>
              <a:t>In current TS 38.104, the co-existence spurious emission requirement is only specified to protect UE Rx in Band 47 for LTE V2X without band n47 for NR V2X.</a:t>
            </a:r>
            <a:endParaRPr lang="ja-JP" altLang="ja-JP" sz="24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801600"/>
              </p:ext>
            </p:extLst>
          </p:nvPr>
        </p:nvGraphicFramePr>
        <p:xfrm>
          <a:off x="1924050" y="2377006"/>
          <a:ext cx="8115300" cy="2490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9978"/>
                <a:gridCol w="3382361"/>
                <a:gridCol w="1995853"/>
                <a:gridCol w="1477108"/>
              </a:tblGrid>
              <a:tr h="22248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Impacted existing TS/TR {One line per specification. Create/delete lines as needed}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5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TS/TR No.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Description of change 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Target completion plenary#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Remarks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38.101-1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38.101-2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38.101-3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38.101-4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RAN#90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Performance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222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38.104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bands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55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8038" y="263770"/>
            <a:ext cx="11570676" cy="744870"/>
          </a:xfrm>
        </p:spPr>
        <p:txBody>
          <a:bodyPr>
            <a:normAutofit/>
          </a:bodyPr>
          <a:lstStyle/>
          <a:p>
            <a:r>
              <a:rPr lang="en-GB" altLang="zh-CN" sz="4000" dirty="0" smtClean="0"/>
              <a:t>Frequency band</a:t>
            </a:r>
            <a:endParaRPr kumimoji="1" lang="ja-JP" altLang="en-US" sz="40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723900" y="1319590"/>
            <a:ext cx="10515600" cy="4907074"/>
          </a:xfrm>
        </p:spPr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altLang="zh-CN" sz="2800" dirty="0" smtClean="0"/>
              <a:t>Whether or not to specify the frequency band for NR V2X in TS 38.104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dirty="0" smtClean="0"/>
              <a:t>Option 1: To introduce </a:t>
            </a:r>
            <a:r>
              <a:rPr lang="en-GB" altLang="zh-CN" dirty="0"/>
              <a:t>the frequency band </a:t>
            </a:r>
            <a:r>
              <a:rPr lang="en-GB" altLang="zh-CN" dirty="0" smtClean="0"/>
              <a:t>for </a:t>
            </a:r>
            <a:r>
              <a:rPr lang="en-GB" altLang="zh-CN" dirty="0"/>
              <a:t>NR V2X in TS </a:t>
            </a:r>
            <a:r>
              <a:rPr lang="en-GB" altLang="zh-CN" dirty="0" smtClean="0"/>
              <a:t>38.104.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dirty="0" smtClean="0"/>
              <a:t>Option 2: No need to introduce </a:t>
            </a:r>
            <a:r>
              <a:rPr lang="en-GB" altLang="zh-CN" dirty="0"/>
              <a:t>the frequency band </a:t>
            </a:r>
            <a:r>
              <a:rPr lang="en-GB" altLang="zh-CN" dirty="0" smtClean="0"/>
              <a:t>for </a:t>
            </a:r>
            <a:r>
              <a:rPr lang="en-GB" altLang="zh-CN" dirty="0"/>
              <a:t>NR V2X in TS </a:t>
            </a:r>
            <a:r>
              <a:rPr lang="en-GB" altLang="zh-CN" dirty="0" smtClean="0"/>
              <a:t>38.104.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GB" altLang="zh-CN" dirty="0" smtClean="0"/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dirty="0" smtClean="0"/>
              <a:t>Recommended WF: the majority view will be taken in this meeting.</a:t>
            </a:r>
            <a:endParaRPr lang="en-GB" altLang="zh-CN" dirty="0"/>
          </a:p>
          <a:p>
            <a:pPr marL="457200" lvl="2" indent="0">
              <a:lnSpc>
                <a:spcPct val="100000"/>
              </a:lnSpc>
              <a:spcBef>
                <a:spcPts val="1000"/>
              </a:spcBef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4346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2789" y="263769"/>
            <a:ext cx="10051074" cy="703385"/>
          </a:xfrm>
        </p:spPr>
        <p:txBody>
          <a:bodyPr>
            <a:normAutofit/>
          </a:bodyPr>
          <a:lstStyle/>
          <a:p>
            <a:r>
              <a:rPr lang="en-GB" altLang="ja-JP" sz="4000" dirty="0" smtClean="0"/>
              <a:t>Spurious emission</a:t>
            </a:r>
            <a:endParaRPr kumimoji="1" lang="ja-JP" altLang="en-US" sz="40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637442" y="1152536"/>
            <a:ext cx="10862896" cy="5072418"/>
          </a:xfrm>
        </p:spPr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800" dirty="0"/>
              <a:t>Whether </a:t>
            </a:r>
            <a:r>
              <a:rPr lang="en-US" altLang="zh-CN" sz="2800" dirty="0" smtClean="0"/>
              <a:t>or not to specify co-existence spurious emission requirement in TS 38.104 for the protection of V2X UE Rx in band n47.</a:t>
            </a:r>
            <a:endParaRPr lang="en-GB" altLang="zh-CN" sz="2800" dirty="0"/>
          </a:p>
          <a:p>
            <a:pPr lvl="1" hangingPunct="0">
              <a:lnSpc>
                <a:spcPct val="100000"/>
              </a:lnSpc>
            </a:pPr>
            <a:r>
              <a:rPr lang="en-GB" altLang="zh-CN" sz="2000" dirty="0"/>
              <a:t>Option 1: </a:t>
            </a:r>
            <a:r>
              <a:rPr lang="en-GB" altLang="zh-CN" sz="2000" dirty="0" smtClean="0"/>
              <a:t>To specify </a:t>
            </a:r>
            <a:r>
              <a:rPr lang="en-US" altLang="zh-CN" sz="2000" dirty="0"/>
              <a:t>co-existence spurious emission requirement </a:t>
            </a:r>
            <a:r>
              <a:rPr lang="en-US" altLang="zh-CN" sz="2000" dirty="0" smtClean="0"/>
              <a:t>to protect V2X UE Rx in band 47. </a:t>
            </a:r>
          </a:p>
          <a:p>
            <a:pPr lvl="1" hangingPunct="0">
              <a:lnSpc>
                <a:spcPct val="100000"/>
              </a:lnSpc>
            </a:pPr>
            <a:r>
              <a:rPr lang="en-GB" altLang="zh-CN" sz="2000" dirty="0" smtClean="0"/>
              <a:t>Option </a:t>
            </a:r>
            <a:r>
              <a:rPr lang="en-GB" altLang="zh-CN" sz="2000" dirty="0"/>
              <a:t>2: </a:t>
            </a:r>
            <a:r>
              <a:rPr lang="en-GB" altLang="zh-CN" sz="2000" dirty="0" smtClean="0"/>
              <a:t>No need to specify </a:t>
            </a:r>
            <a:r>
              <a:rPr lang="en-US" altLang="zh-CN" sz="2000" dirty="0"/>
              <a:t>co-existence spurious emission requirement to protect V2X UE Rx in band 47</a:t>
            </a:r>
            <a:r>
              <a:rPr lang="en-US" altLang="zh-CN" sz="2000" dirty="0" smtClean="0"/>
              <a:t>.</a:t>
            </a:r>
          </a:p>
          <a:p>
            <a:pPr marL="457200" lvl="1" indent="0" hangingPunct="0">
              <a:lnSpc>
                <a:spcPct val="100000"/>
              </a:lnSpc>
              <a:buNone/>
            </a:pPr>
            <a:endParaRPr lang="en-US" altLang="zh-CN" sz="2000" dirty="0"/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dirty="0" smtClean="0"/>
              <a:t>Recommended WF: the </a:t>
            </a:r>
            <a:r>
              <a:rPr lang="en-US" altLang="zh-CN" dirty="0"/>
              <a:t>majority </a:t>
            </a:r>
            <a:r>
              <a:rPr lang="en-US" altLang="zh-CN" dirty="0" smtClean="0"/>
              <a:t>view</a:t>
            </a:r>
            <a:r>
              <a:rPr lang="en-US" altLang="zh-CN" dirty="0"/>
              <a:t> </a:t>
            </a:r>
            <a:r>
              <a:rPr lang="en-US" altLang="zh-CN" dirty="0" smtClean="0"/>
              <a:t>will be taken in this meeting.</a:t>
            </a:r>
            <a:endParaRPr lang="en-GB" altLang="zh-CN" dirty="0"/>
          </a:p>
        </p:txBody>
      </p:sp>
    </p:spTree>
    <p:extLst>
      <p:ext uri="{BB962C8B-B14F-4D97-AF65-F5344CB8AC3E}">
        <p14:creationId xmlns:p14="http://schemas.microsoft.com/office/powerpoint/2010/main" val="5637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1210615"/>
            <a:ext cx="10515600" cy="523414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</a:t>
            </a:r>
            <a:r>
              <a:rPr lang="en-US" altLang="ja-JP" dirty="0" smtClean="0"/>
              <a:t>1]	RP-200129</a:t>
            </a:r>
            <a:r>
              <a:rPr lang="en-US" altLang="ja-JP" dirty="0"/>
              <a:t>, Revised WID on 5G V2X with NR </a:t>
            </a:r>
            <a:r>
              <a:rPr lang="en-US" altLang="ja-JP" dirty="0" err="1"/>
              <a:t>sidelink</a:t>
            </a:r>
            <a:r>
              <a:rPr lang="en-US" altLang="ja-JP" dirty="0"/>
              <a:t>, LG Electronics, </a:t>
            </a:r>
            <a:r>
              <a:rPr lang="en-US" altLang="ja-JP" dirty="0" smtClean="0"/>
              <a:t>RAN#87e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 smtClean="0"/>
              <a:t>[2]</a:t>
            </a:r>
            <a:r>
              <a:rPr lang="en-US" altLang="ja-JP" dirty="0"/>
              <a:t>	</a:t>
            </a:r>
            <a:r>
              <a:rPr lang="en-US" altLang="ja-JP" dirty="0" smtClean="0"/>
              <a:t>R4-2008303, </a:t>
            </a:r>
            <a:r>
              <a:rPr lang="en-GB" altLang="zh-CN" dirty="0"/>
              <a:t>Email discussion summary for [95e][113] 5G_V2X_NRSL_SysParameters</a:t>
            </a:r>
            <a:r>
              <a:rPr lang="en-US" altLang="ja-JP" dirty="0" smtClean="0"/>
              <a:t>, </a:t>
            </a:r>
            <a:r>
              <a:rPr lang="en-US" altLang="ja-JP" dirty="0"/>
              <a:t>vivo, </a:t>
            </a:r>
            <a:r>
              <a:rPr lang="en-US" altLang="ja-JP" dirty="0" smtClean="0"/>
              <a:t>RAN4#95-e</a:t>
            </a:r>
            <a:endParaRPr lang="en-US" altLang="ja-JP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 smtClean="0"/>
              <a:t>[3]</a:t>
            </a:r>
            <a:r>
              <a:rPr lang="en-US" altLang="ja-JP" dirty="0"/>
              <a:t>	R4-1704054, CR on BS for protection of V2X UE in TS 36.104, Huawei, </a:t>
            </a:r>
            <a:r>
              <a:rPr lang="en-US" altLang="ja-JP" dirty="0" smtClean="0"/>
              <a:t>RAN4#82bis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 smtClean="0"/>
              <a:t>[4]	R4-2006260, Discussion on BS impact of NR V2X , </a:t>
            </a:r>
            <a:r>
              <a:rPr lang="en-US" altLang="ja-JP" dirty="0"/>
              <a:t>CATT, </a:t>
            </a:r>
            <a:r>
              <a:rPr lang="en-US" altLang="ja-JP" dirty="0" smtClean="0"/>
              <a:t>RAN4#95-e</a:t>
            </a:r>
            <a:endParaRPr lang="en-US" altLang="ja-JP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 smtClean="0"/>
              <a:t>[5]</a:t>
            </a:r>
            <a:r>
              <a:rPr lang="en-US" altLang="ja-JP" dirty="0"/>
              <a:t>	</a:t>
            </a:r>
            <a:r>
              <a:rPr lang="en-US" altLang="ja-JP" dirty="0" smtClean="0"/>
              <a:t>R4-2006264, CR </a:t>
            </a:r>
            <a:r>
              <a:rPr lang="en-US" altLang="ja-JP" dirty="0"/>
              <a:t>for TS38.104, Introduce </a:t>
            </a:r>
            <a:r>
              <a:rPr lang="en-US" altLang="ja-JP" dirty="0" smtClean="0"/>
              <a:t>BS impact of NR </a:t>
            </a:r>
            <a:r>
              <a:rPr lang="en-US" altLang="ja-JP" dirty="0"/>
              <a:t>V2X, CATT, vivo, </a:t>
            </a:r>
            <a:r>
              <a:rPr lang="en-US" altLang="ja-JP" dirty="0" smtClean="0"/>
              <a:t>RAN4#95-e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ja-JP" dirty="0" smtClean="0"/>
          </a:p>
          <a:p>
            <a:pPr marL="0" indent="0">
              <a:lnSpc>
                <a:spcPct val="120000"/>
              </a:lnSpc>
              <a:buNone/>
            </a:pPr>
            <a:endParaRPr lang="en-US" altLang="ja-JP" dirty="0" smtClean="0"/>
          </a:p>
          <a:p>
            <a:pPr marL="0" indent="0">
              <a:lnSpc>
                <a:spcPct val="120000"/>
              </a:lnSpc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977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344</Words>
  <Application>Microsoft Office PowerPoint</Application>
  <PresentationFormat>自定义</PresentationFormat>
  <Paragraphs>67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テーマ</vt:lpstr>
      <vt:lpstr>WF on BS impact of NR V2X</vt:lpstr>
      <vt:lpstr>Background</vt:lpstr>
      <vt:lpstr>Frequency band</vt:lpstr>
      <vt:lpstr>Spurious emission</vt:lpstr>
      <vt:lpstr>Reference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NTT DOCOMO v2</dc:creator>
  <cp:lastModifiedBy>CATT</cp:lastModifiedBy>
  <cp:revision>105</cp:revision>
  <dcterms:created xsi:type="dcterms:W3CDTF">2019-02-23T04:02:11Z</dcterms:created>
  <dcterms:modified xsi:type="dcterms:W3CDTF">2020-06-01T05:48:06Z</dcterms:modified>
</cp:coreProperties>
</file>