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4" r:id="rId7"/>
    <p:sldId id="261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5799-38F0-4D5D-B92B-5BAD3521B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4A907-D376-4E66-8824-05437F32F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0742F-4872-4C7C-99C3-73D633B8F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16ADA-0B2E-46F8-978A-A02E309F4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3CFB4-2E95-49D2-9121-E443B6D57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45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57492-AC61-42F7-A740-3D5D8E559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35FC4-D0C1-47A4-98A1-2D57A722B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1D503-B3CF-4BA9-8454-BBC00564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6D209-5ED4-4D1A-91C7-70654DC3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E3E02-DAE7-4DEC-9CEF-082727156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336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0D13F1-F3AE-4C59-B249-BCD21F284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F7CB7F-08E2-4B7E-BD3E-C741E7DCE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7218B-9AF3-4676-9010-E379F2B62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83CE4-1EF8-4BF4-B5E0-7B973E2D2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23ADE-87D3-46F4-B7D0-E59CFB98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846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F957C-AE0B-4EA6-860F-9AF248859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77862-E99A-4F63-84AB-D024B61D9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D797B-6414-4BD1-88E7-21B4BEE65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660F4-BA35-4275-96B9-02A61635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AC75C-FB2A-4F3D-9FAF-1ECAC18F7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849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69C27-98EF-477B-897C-FC78EEBDE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5CD96-914F-445E-8483-4D61C204D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F897F-A631-4B68-B17F-C73DB9B7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02FE5-11E1-4F61-BE53-B1C28DBB3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D8EEF-8551-4A72-A6F7-8E98D699E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792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AB115-913C-45F0-88BD-E9689D04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E751B-579F-4EA2-95F9-A3C465075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04015-0054-4F11-A3C8-4E4D0AEF8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CF37C7-E954-4B20-A291-01E1F398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29F0A-A1A8-48C0-8444-40F4460D5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1220A-B76F-41AF-B5BE-2C730887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285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AA231-F8FE-4456-9DC1-0E7C809AC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6CE15-5CC7-40C5-9934-F8D277963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B9415-20D5-4549-8E79-D79C3533B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BA6B3A-8B92-4A41-8B04-A147FFC98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C610B2-EBBC-4D39-AE5B-D31FBD408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E68968-DD4A-496A-A2CC-6618A523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2020-06-01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073599-2502-4567-B824-9E020C92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F4938C-D185-4CDA-9C00-85ACBA150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006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A4331-C747-4A89-AF8C-D70CF21D1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966670-AE25-40ED-BFBD-E07FBFD4B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2020-06-01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3D2912-0931-4432-B0E4-05FF3C48D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1E6017-4311-4A10-930D-89169D1E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28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A58D0B-AB19-450C-AA3B-670AE55E4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2020-06-01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FC8D54-CA60-4D0D-96FE-E252800D5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190CA-7EE6-4DB3-A3F7-973C2A588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377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663EE-12FC-4209-9EF1-438FA83F9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915E4-A118-4B0A-BDC2-A7CBCF48A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50DCBF-2878-401F-8374-35F488521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13331-8D1B-4A52-AD30-035EE347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628A17-CC11-400B-B349-A54663ADD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8CC8AC-8231-4456-994D-E5C5F534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75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7AE61-25FA-40C0-BF1C-19A6922E2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D80C5E-21F7-4393-9C20-40D63B25B6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8C6E6-FA27-4625-BAFA-D3E18083F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E89BA1-12D0-4EC4-AA8A-70FD8AE5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381A3-C975-43B6-A87B-2326B003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AF181-8CDA-48F9-AF6F-CE3D528AC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0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1A8C3F-C1D5-49AD-8413-678A231C5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076AF-7BD9-4AFE-B090-85E3C2469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407A6-D417-4042-BC04-6D47AED6D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A8632-1673-41B8-A175-B3BBF13535BC}" type="datetimeFigureOut">
              <a:rPr lang="sv-SE" smtClean="0"/>
              <a:t>2020-06-01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5B100-A4E0-489E-A90B-EF42ACA95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03476-DE24-48B6-9222-7631444712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836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E5F-934B-4B00-A1A5-A40E0BF381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WF on NR-U ACS and blocking requirements</a:t>
            </a:r>
            <a:r>
              <a:rPr lang="en-DE" dirty="0"/>
              <a:t> 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252F5-07EB-4886-BC79-94B025EF90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E83764-0A69-4F31-A37F-356A6815C36B}"/>
              </a:ext>
            </a:extLst>
          </p:cNvPr>
          <p:cNvSpPr txBox="1"/>
          <p:nvPr/>
        </p:nvSpPr>
        <p:spPr>
          <a:xfrm>
            <a:off x="9485625" y="522328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R4-200xxxx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EF8F4B-4669-4017-9B2A-468E3289AE55}"/>
              </a:ext>
            </a:extLst>
          </p:cNvPr>
          <p:cNvSpPr/>
          <p:nvPr/>
        </p:nvSpPr>
        <p:spPr>
          <a:xfrm>
            <a:off x="588886" y="5029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3GPP TSG-RAN WG4 Meeting #95-e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 meeting, 25 May – 5 June 2020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1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DE" dirty="0"/>
              <a:t>1st Round discussion open issues:</a:t>
            </a:r>
          </a:p>
          <a:p>
            <a:r>
              <a:rPr lang="en-DE" dirty="0"/>
              <a:t>Interefer Bandwidth</a:t>
            </a:r>
          </a:p>
          <a:p>
            <a:pPr lvl="1"/>
            <a:r>
              <a:rPr lang="en-GB" dirty="0"/>
              <a:t>Fixed 20 MHz for single carrier and for intra-band contiguous carrier aggregation for ACS and blocking</a:t>
            </a:r>
            <a:endParaRPr lang="en-DE" dirty="0"/>
          </a:p>
          <a:p>
            <a:r>
              <a:rPr lang="en-DE" dirty="0"/>
              <a:t>ACS value</a:t>
            </a:r>
            <a:endParaRPr lang="en-DE" sz="3200" dirty="0"/>
          </a:p>
          <a:p>
            <a:pPr lvl="1" hangingPunct="0"/>
            <a:r>
              <a:rPr lang="en-DE" dirty="0"/>
              <a:t>For baseline 20 MHz wanted + 20 MHz interferer:  18 – 20 dB and 24 – 27 dB</a:t>
            </a:r>
          </a:p>
          <a:p>
            <a:pPr lvl="2" hangingPunct="0"/>
            <a:r>
              <a:rPr lang="en-DE" dirty="0"/>
              <a:t>Can companies accept 22 dB as compromise value?</a:t>
            </a:r>
          </a:p>
          <a:p>
            <a:pPr lvl="2" hangingPunct="0"/>
            <a:r>
              <a:rPr lang="en-US" dirty="0"/>
              <a:t>Scale the ACS value by 10log(bandwidth/20MHz) for bandwidth greater than 20 MHz</a:t>
            </a:r>
            <a:endParaRPr lang="en-DE" dirty="0"/>
          </a:p>
          <a:p>
            <a:pPr lvl="1" hangingPunct="0"/>
            <a:r>
              <a:rPr lang="en-US" dirty="0"/>
              <a:t>Case 1 with wanted signal at REFSENS+14.  Is case 2 needed?  At what power level?</a:t>
            </a:r>
            <a:endParaRPr lang="en-DE" dirty="0"/>
          </a:p>
          <a:p>
            <a:pPr lvl="1" hangingPunct="0"/>
            <a:r>
              <a:rPr lang="en-US" dirty="0"/>
              <a:t>For CA, scaling according to aggregated bandwidth of CC’s or according to maximum aggregated in the bandwidth class?</a:t>
            </a:r>
            <a:endParaRPr lang="en-DE" dirty="0"/>
          </a:p>
          <a:p>
            <a:r>
              <a:rPr lang="en-DE" dirty="0"/>
              <a:t>Blocking</a:t>
            </a:r>
            <a:endParaRPr lang="en-DE" sz="3200" dirty="0"/>
          </a:p>
          <a:p>
            <a:pPr lvl="1" hangingPunct="0"/>
            <a:r>
              <a:rPr lang="en-US" dirty="0"/>
              <a:t>In-band blocking baseline 20 MHz wanted + 20 MHz interferer:  REFSENS + 9 dB</a:t>
            </a:r>
            <a:endParaRPr lang="en-DE" dirty="0"/>
          </a:p>
          <a:p>
            <a:pPr lvl="1" hangingPunct="0"/>
            <a:r>
              <a:rPr lang="en-US" dirty="0"/>
              <a:t>Out-of-band blocking range 3 exception to -20 dBm for </a:t>
            </a:r>
            <a:r>
              <a:rPr lang="en-US" dirty="0" err="1"/>
              <a:t>F</a:t>
            </a:r>
            <a:r>
              <a:rPr lang="en-US" baseline="-25000" dirty="0" err="1"/>
              <a:t>interferer</a:t>
            </a:r>
            <a:r>
              <a:rPr lang="en-US" dirty="0"/>
              <a:t> &gt; 4200 MHz</a:t>
            </a:r>
            <a:endParaRPr lang="en-DE" dirty="0"/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94188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WF - ACS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Single Carrier:</a:t>
            </a:r>
          </a:p>
          <a:p>
            <a:pPr lvl="1"/>
            <a:r>
              <a:rPr lang="en-US" dirty="0"/>
              <a:t>ACS value 24 dB ACS at 20 MHz CBW</a:t>
            </a:r>
          </a:p>
          <a:p>
            <a:pPr lvl="1"/>
            <a:r>
              <a:rPr lang="en-US" dirty="0"/>
              <a:t>Interferer BW is 20 MHz for all CBW</a:t>
            </a:r>
          </a:p>
          <a:p>
            <a:pPr lvl="1"/>
            <a:r>
              <a:rPr lang="en-US" dirty="0"/>
              <a:t>Scale the ACS value by 10log(bandwidth/20MHz) for BW larger than 20 MHz</a:t>
            </a:r>
            <a:r>
              <a:rPr lang="en-DE" dirty="0"/>
              <a:t>. </a:t>
            </a:r>
          </a:p>
          <a:p>
            <a:pPr lvl="1"/>
            <a:r>
              <a:rPr lang="en-DE" dirty="0"/>
              <a:t>Case 1: Wanted signal power is REFSENS + 14 dB</a:t>
            </a:r>
          </a:p>
          <a:p>
            <a:pPr lvl="1"/>
            <a:r>
              <a:rPr lang="en-US" dirty="0"/>
              <a:t>Case 2: [Not specified]</a:t>
            </a:r>
          </a:p>
          <a:p>
            <a:pPr lvl="1"/>
            <a:endParaRPr lang="en-US" dirty="0"/>
          </a:p>
          <a:p>
            <a:r>
              <a:rPr lang="en-US" dirty="0"/>
              <a:t>Intra-band contiguous CA:</a:t>
            </a:r>
          </a:p>
          <a:p>
            <a:pPr lvl="1"/>
            <a:r>
              <a:rPr lang="en-DE" dirty="0"/>
              <a:t>Interferer BW is 20 MHz (BW Classes B, C, D, E, I, M, N, O)</a:t>
            </a:r>
            <a:endParaRPr lang="en-US" dirty="0"/>
          </a:p>
          <a:p>
            <a:pPr lvl="1"/>
            <a:r>
              <a:rPr lang="en-US" dirty="0"/>
              <a:t>[ACS level of intra-band CA set according to the actual configured aggregated bandwidth]</a:t>
            </a:r>
            <a:r>
              <a:rPr lang="en-DE" dirty="0"/>
              <a:t> </a:t>
            </a:r>
            <a:endParaRPr lang="en-US" dirty="0"/>
          </a:p>
          <a:p>
            <a:pPr marL="0" indent="0">
              <a:buNone/>
            </a:pP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539426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- Blocking requirements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DE" dirty="0"/>
              <a:t>In-band Blocking</a:t>
            </a:r>
          </a:p>
          <a:p>
            <a:pPr lvl="1"/>
            <a:r>
              <a:rPr lang="en-US" dirty="0"/>
              <a:t>Wanted signal power is REFSENS + 9 dB at 20 MHz CBW</a:t>
            </a:r>
            <a:endParaRPr lang="en-DE" dirty="0"/>
          </a:p>
          <a:p>
            <a:pPr lvl="1"/>
            <a:r>
              <a:rPr lang="en-DE" dirty="0"/>
              <a:t>Interferer BW is 20 MHz for single carrier and for intra-band contiguous CA (BW Classes B, C, D, E, I, M, N, O)</a:t>
            </a:r>
          </a:p>
          <a:p>
            <a:pPr lvl="1"/>
            <a:r>
              <a:rPr lang="en-US" dirty="0"/>
              <a:t>[For intra-band contiguous CA the scaling is according to the actual configured aggregated bandwidth]</a:t>
            </a:r>
            <a:endParaRPr lang="en-DE" dirty="0"/>
          </a:p>
          <a:p>
            <a:endParaRPr lang="en-DE" dirty="0"/>
          </a:p>
          <a:p>
            <a:r>
              <a:rPr lang="en-DE" dirty="0"/>
              <a:t>Out of Band Blocking</a:t>
            </a:r>
          </a:p>
          <a:p>
            <a:pPr lvl="1"/>
            <a:r>
              <a:rPr lang="en-US" dirty="0"/>
              <a:t>Range 3 exception to -20 dBm for </a:t>
            </a:r>
            <a:r>
              <a:rPr lang="en-US" dirty="0" err="1"/>
              <a:t>F</a:t>
            </a:r>
            <a:r>
              <a:rPr lang="en-US" baseline="-25000" dirty="0" err="1"/>
              <a:t>interferer</a:t>
            </a:r>
            <a:r>
              <a:rPr lang="en-US" dirty="0"/>
              <a:t> &gt; 4200 MHz</a:t>
            </a:r>
          </a:p>
          <a:p>
            <a:pPr lvl="1"/>
            <a:r>
              <a:rPr lang="en-US" dirty="0"/>
              <a:t>[For intra-band contiguous CA the scaling is according to the actual configured aggregated bandwidth]</a:t>
            </a:r>
          </a:p>
          <a:p>
            <a:pPr lvl="1"/>
            <a:endParaRPr lang="en-US" dirty="0"/>
          </a:p>
          <a:p>
            <a:endParaRPr lang="en-DE" dirty="0"/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09706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393421504b390e75c13e1df3eeeba9ad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e5c1c0fc1bab5f01085b46c370843bb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96A4C6-9032-4E5E-BE6E-A04CC0260A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D86B90-44A4-4D14-B93E-0D265AB056A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DFF7558-FF60-429D-8AA9-D2D16FD4CA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367</Words>
  <Application>Microsoft Macintosh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WF on NR-U ACS and blocking requirements </vt:lpstr>
      <vt:lpstr>Background</vt:lpstr>
      <vt:lpstr>WF - ACS requirement</vt:lpstr>
      <vt:lpstr>WF - Blocking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new intra-band CA BW classes for NR-U</dc:title>
  <dc:creator>Ericsson</dc:creator>
  <cp:lastModifiedBy>Camila Priale Olivares</cp:lastModifiedBy>
  <cp:revision>38</cp:revision>
  <dcterms:created xsi:type="dcterms:W3CDTF">2020-03-02T22:32:10Z</dcterms:created>
  <dcterms:modified xsi:type="dcterms:W3CDTF">2020-06-01T14:53:30Z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