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91" autoAdjust="0"/>
  </p:normalViewPr>
  <p:slideViewPr>
    <p:cSldViewPr snapToGrid="0">
      <p:cViewPr varScale="1">
        <p:scale>
          <a:sx n="108" d="100"/>
          <a:sy n="108" d="100"/>
        </p:scale>
        <p:origin x="120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4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7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26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30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8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5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0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0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27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7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9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FBBCA-928C-4EAB-AAB5-39FA60BE706B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B611A-20D8-46DE-8DAA-0C227A3D1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NB </a:t>
            </a:r>
            <a:r>
              <a:rPr lang="en-US" dirty="0" err="1"/>
              <a:t>IoT</a:t>
            </a:r>
            <a:r>
              <a:rPr lang="en-US" dirty="0"/>
              <a:t> Maintenance for FCC Regulation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MediaTek</a:t>
            </a:r>
            <a:r>
              <a:rPr lang="en-US" dirty="0"/>
              <a:t>, Qualcomm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3GPP TSG-RAN WG4 Meeting #95-e</a:t>
            </a:r>
            <a:r>
              <a:rPr lang="en-GB" sz="2000" b="1" i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							R4-2008980</a:t>
            </a:r>
            <a:endParaRPr lang="en-US" sz="1200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Electronic Meeting, 25th to 29th May 2020</a:t>
            </a:r>
            <a:endParaRPr lang="en-US" sz="1200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27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FCC regulation is such that the outer channels cannot be used for NB</a:t>
            </a:r>
            <a:r>
              <a:rPr lang="en-US" altLang="zh-CN" sz="2400" dirty="0"/>
              <a:t>-</a:t>
            </a:r>
            <a:r>
              <a:rPr lang="en-US" sz="2400" dirty="0"/>
              <a:t>IoT on</a:t>
            </a:r>
            <a:r>
              <a:rPr lang="zh-CN" altLang="en-US" sz="2400" dirty="0"/>
              <a:t> </a:t>
            </a:r>
            <a:r>
              <a:rPr lang="en-US" altLang="zh-CN" sz="2400" dirty="0">
                <a:solidFill>
                  <a:srgbClr val="FF0000"/>
                </a:solidFill>
              </a:rPr>
              <a:t>some bands [2] [3].</a:t>
            </a:r>
            <a:endParaRPr lang="en-US" sz="2400" dirty="0">
              <a:solidFill>
                <a:srgbClr val="FF0000"/>
              </a:solidFill>
            </a:endParaRPr>
          </a:p>
          <a:p>
            <a:pPr lvl="0"/>
            <a:r>
              <a:rPr lang="en-US" sz="2400" dirty="0"/>
              <a:t>UEs need signaling in FCC conformance test such that these channels are not tested (they would fail 100KHz OOB spec)</a:t>
            </a:r>
          </a:p>
          <a:p>
            <a:pPr lvl="0"/>
            <a:r>
              <a:rPr lang="en-US" sz="2400" dirty="0"/>
              <a:t>In the network such signaling may not be required as the BS may just not allocate those channels.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32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93031"/>
            <a:ext cx="10515600" cy="498633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Proposed solution by UE vendors: 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800" dirty="0"/>
              <a:t>Use NS_04 like for band 26 for US bands to restrict usage of outer channels </a:t>
            </a:r>
            <a:r>
              <a:rPr lang="en-US" sz="2800" dirty="0">
                <a:solidFill>
                  <a:srgbClr val="FF0000"/>
                </a:solidFill>
              </a:rPr>
              <a:t>in the spec, otherwise UEs are not able to pass the FCC conformance test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800" dirty="0"/>
              <a:t>Regarding NBC: </a:t>
            </a:r>
          </a:p>
          <a:p>
            <a:pPr lvl="2">
              <a:buFont typeface="Calibri" panose="020F0502020204030204" pitchFamily="34" charset="0"/>
              <a:buChar char="‒"/>
            </a:pPr>
            <a:r>
              <a:rPr lang="en-US" dirty="0"/>
              <a:t>If there’s no NS broadcasted or NS is not supported, UE would </a:t>
            </a:r>
            <a:r>
              <a:rPr lang="en-US" dirty="0">
                <a:solidFill>
                  <a:srgbClr val="00B050"/>
                </a:solidFill>
              </a:rPr>
              <a:t>apply </a:t>
            </a:r>
            <a:r>
              <a:rPr lang="en-US" strike="sngStrike" dirty="0"/>
              <a:t>NS_01 as </a:t>
            </a:r>
            <a:r>
              <a:rPr lang="en-US" dirty="0"/>
              <a:t>default NS </a:t>
            </a:r>
            <a:r>
              <a:rPr lang="en-US" dirty="0">
                <a:solidFill>
                  <a:srgbClr val="FF0000"/>
                </a:solidFill>
              </a:rPr>
              <a:t>e.g. NS_01</a:t>
            </a:r>
            <a:r>
              <a:rPr lang="en-US" dirty="0"/>
              <a:t>. This applies for the UE which supports original </a:t>
            </a:r>
            <a:r>
              <a:rPr lang="en-US" dirty="0">
                <a:solidFill>
                  <a:srgbClr val="FF0000"/>
                </a:solidFill>
              </a:rPr>
              <a:t>NS_01 </a:t>
            </a:r>
            <a:r>
              <a:rPr lang="en-US" dirty="0"/>
              <a:t>if it operates other than band 26.</a:t>
            </a:r>
          </a:p>
          <a:p>
            <a:endParaRPr lang="en-US" sz="3200" dirty="0"/>
          </a:p>
          <a:p>
            <a:r>
              <a:rPr lang="en-US" sz="3200" dirty="0"/>
              <a:t>Concerns from Networks vendors: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800" dirty="0"/>
              <a:t>NS </a:t>
            </a:r>
            <a:r>
              <a:rPr lang="en-US" sz="2800" strike="sngStrike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might not be </a:t>
            </a:r>
            <a:r>
              <a:rPr lang="en-US" sz="2800" dirty="0"/>
              <a:t>needed </a:t>
            </a:r>
            <a:r>
              <a:rPr lang="en-US" sz="2800" dirty="0">
                <a:solidFill>
                  <a:srgbClr val="FF0000"/>
                </a:solidFill>
              </a:rPr>
              <a:t>in reality </a:t>
            </a:r>
            <a:r>
              <a:rPr lang="en-US" sz="2800" dirty="0"/>
              <a:t>from Networks side</a:t>
            </a:r>
            <a:endParaRPr lang="en-US" dirty="0"/>
          </a:p>
          <a:p>
            <a:pPr lvl="1">
              <a:buFont typeface="Calibri" panose="020F0502020204030204" pitchFamily="34" charset="0"/>
              <a:buChar char="‒"/>
            </a:pPr>
            <a:r>
              <a:rPr lang="en-US" sz="2800" dirty="0"/>
              <a:t>Behavior of legacy UEs </a:t>
            </a:r>
            <a:r>
              <a:rPr lang="en-US" sz="2800" dirty="0">
                <a:solidFill>
                  <a:srgbClr val="00B050"/>
                </a:solidFill>
              </a:rPr>
              <a:t>other than band 26 </a:t>
            </a:r>
            <a:r>
              <a:rPr lang="en-US" sz="2800" dirty="0"/>
              <a:t>if NS-04 signaled in the network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8019"/>
          </a:xfrm>
        </p:spPr>
        <p:txBody>
          <a:bodyPr/>
          <a:lstStyle/>
          <a:p>
            <a:r>
              <a:rPr lang="en-US" dirty="0"/>
              <a:t>Background: proposed solution and concerns</a:t>
            </a:r>
          </a:p>
        </p:txBody>
      </p:sp>
    </p:spTree>
    <p:extLst>
      <p:ext uri="{BB962C8B-B14F-4D97-AF65-F5344CB8AC3E}">
        <p14:creationId xmlns:p14="http://schemas.microsoft.com/office/powerpoint/2010/main" val="1276355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 if agreeable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Investigate and confirm there is no backward compatibility with legacy devices when introducing NS_04 or new NS_05 on bands </a:t>
            </a:r>
            <a:r>
              <a:rPr lang="en-GB" dirty="0">
                <a:highlight>
                  <a:srgbClr val="FFFF00"/>
                </a:highlight>
              </a:rPr>
              <a:t>2, 5, 12, 17, 25, 26, 66.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>
                <a:highlight>
                  <a:srgbClr val="FFFF00"/>
                </a:highlight>
              </a:rPr>
              <a:t>If no issue:</a:t>
            </a:r>
          </a:p>
          <a:p>
            <a:pPr lvl="1"/>
            <a:r>
              <a:rPr lang="en-US" dirty="0"/>
              <a:t>Option 1: Modify existing NS_04 </a:t>
            </a:r>
            <a:r>
              <a:rPr lang="en-US" dirty="0">
                <a:solidFill>
                  <a:srgbClr val="FF0000"/>
                </a:solidFill>
              </a:rPr>
              <a:t>to add more </a:t>
            </a:r>
            <a:r>
              <a:rPr lang="en-US">
                <a:solidFill>
                  <a:srgbClr val="FF0000"/>
                </a:solidFill>
              </a:rPr>
              <a:t>bands,w</a:t>
            </a:r>
            <a:r>
              <a:rPr lang="en-US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reducing all bands by 100kHz on each side.</a:t>
            </a:r>
          </a:p>
          <a:p>
            <a:pPr lvl="1"/>
            <a:r>
              <a:rPr lang="en-US" dirty="0"/>
              <a:t>Option 2: Add NS_05 with A-MPR table accordingly </a:t>
            </a:r>
            <a:r>
              <a:rPr lang="en-US" strike="sngStrike" dirty="0">
                <a:highlight>
                  <a:srgbClr val="FFFF00"/>
                </a:highlight>
              </a:rPr>
              <a:t>and allow NBC </a:t>
            </a:r>
            <a:endParaRPr lang="en-US" dirty="0">
              <a:highlight>
                <a:srgbClr val="FFFF00"/>
              </a:highlight>
            </a:endParaRPr>
          </a:p>
          <a:p>
            <a:pPr lvl="1"/>
            <a:r>
              <a:rPr lang="en-US" dirty="0">
                <a:highlight>
                  <a:srgbClr val="FFFF00"/>
                </a:highlight>
              </a:rPr>
              <a:t>Other options are not precluded.</a:t>
            </a:r>
          </a:p>
          <a:p>
            <a:pPr marL="457200" lvl="1" indent="0">
              <a:buNone/>
            </a:pP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004750"/>
              </p:ext>
            </p:extLst>
          </p:nvPr>
        </p:nvGraphicFramePr>
        <p:xfrm>
          <a:off x="11193521" y="3706335"/>
          <a:ext cx="9144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Document" showAsIcon="1" r:id="rId3" imgW="914400" imgH="752400" progId="Word.Document.12">
                  <p:embed/>
                </p:oleObj>
              </mc:Choice>
              <mc:Fallback>
                <p:oleObj name="Document" showAsIcon="1" r:id="rId3" imgW="914400" imgH="752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93521" y="3706335"/>
                        <a:ext cx="914400" cy="752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8651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[1] R4-1815344 NBIOT B26 GB operation</a:t>
            </a:r>
          </a:p>
          <a:p>
            <a:r>
              <a:rPr lang="en-US" sz="2400" dirty="0"/>
              <a:t>[2] R4-2005219 WF on NB-IoT band edge performance against FCC</a:t>
            </a:r>
          </a:p>
          <a:p>
            <a:r>
              <a:rPr lang="en-US" sz="2400" dirty="0"/>
              <a:t>[3] R4-2003987 NBIOT guard band operation for FCC regulation considerations</a:t>
            </a:r>
          </a:p>
          <a:p>
            <a:r>
              <a:rPr lang="en-US" sz="2400" dirty="0"/>
              <a:t>[4] R4-2007564_Exclude 100kHz for NBIOT to meet FCC band-edge requirements</a:t>
            </a:r>
          </a:p>
          <a:p>
            <a:r>
              <a:rPr lang="pt-BR" sz="2400" dirty="0"/>
              <a:t>[5] R4-2006446 36101 CR for NBIoT-rel-14-catF-r2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2654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345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佈景主題</vt:lpstr>
      <vt:lpstr>Microsoft Word Document</vt:lpstr>
      <vt:lpstr>NB IoT Maintenance for FCC Regulation</vt:lpstr>
      <vt:lpstr>Background</vt:lpstr>
      <vt:lpstr>Background: proposed solution and concerns</vt:lpstr>
      <vt:lpstr>WF if agreeable</vt:lpstr>
      <vt:lpstr>Reference</vt:lpstr>
    </vt:vector>
  </TitlesOfParts>
  <Company>Mediatek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Huanren Fu (傅煥仁)</dc:creator>
  <cp:lastModifiedBy>D. Everaere</cp:lastModifiedBy>
  <cp:revision>23</cp:revision>
  <dcterms:created xsi:type="dcterms:W3CDTF">2020-06-02T16:32:21Z</dcterms:created>
  <dcterms:modified xsi:type="dcterms:W3CDTF">2020-06-03T12:57:45Z</dcterms:modified>
</cp:coreProperties>
</file>