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764182-CBEE-437D-9C20-7F921D17FF91}" v="19" dt="2020-06-03T03:58:39.2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6491" autoAdjust="0"/>
  </p:normalViewPr>
  <p:slideViewPr>
    <p:cSldViewPr snapToGrid="0">
      <p:cViewPr varScale="1">
        <p:scale>
          <a:sx n="120" d="100"/>
          <a:sy n="120" d="100"/>
        </p:scale>
        <p:origin x="201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in Han" userId="5ec176c8-1965-4ccf-9e9f-274ce7878b3b" providerId="ADAL" clId="{A3764182-CBEE-437D-9C20-7F921D17FF91}"/>
    <pc:docChg chg="custSel modSld">
      <pc:chgData name="Bin Han" userId="5ec176c8-1965-4ccf-9e9f-274ce7878b3b" providerId="ADAL" clId="{A3764182-CBEE-437D-9C20-7F921D17FF91}" dt="2020-06-03T03:58:39.260" v="383"/>
      <pc:docMkLst>
        <pc:docMk/>
      </pc:docMkLst>
      <pc:sldChg chg="modSp">
        <pc:chgData name="Bin Han" userId="5ec176c8-1965-4ccf-9e9f-274ce7878b3b" providerId="ADAL" clId="{A3764182-CBEE-437D-9C20-7F921D17FF91}" dt="2020-06-03T03:53:45.983" v="363" actId="20577"/>
        <pc:sldMkLst>
          <pc:docMk/>
          <pc:sldMk cId="3964932812" sldId="257"/>
        </pc:sldMkLst>
        <pc:spChg chg="mod">
          <ac:chgData name="Bin Han" userId="5ec176c8-1965-4ccf-9e9f-274ce7878b3b" providerId="ADAL" clId="{A3764182-CBEE-437D-9C20-7F921D17FF91}" dt="2020-06-03T03:53:45.983" v="363" actId="20577"/>
          <ac:spMkLst>
            <pc:docMk/>
            <pc:sldMk cId="3964932812" sldId="257"/>
            <ac:spMk id="3" creationId="{00000000-0000-0000-0000-000000000000}"/>
          </ac:spMkLst>
        </pc:spChg>
      </pc:sldChg>
      <pc:sldChg chg="delSp modSp">
        <pc:chgData name="Bin Han" userId="5ec176c8-1965-4ccf-9e9f-274ce7878b3b" providerId="ADAL" clId="{A3764182-CBEE-437D-9C20-7F921D17FF91}" dt="2020-06-03T03:47:46.897" v="351" actId="207"/>
        <pc:sldMkLst>
          <pc:docMk/>
          <pc:sldMk cId="1276355411" sldId="258"/>
        </pc:sldMkLst>
        <pc:spChg chg="mod">
          <ac:chgData name="Bin Han" userId="5ec176c8-1965-4ccf-9e9f-274ce7878b3b" providerId="ADAL" clId="{A3764182-CBEE-437D-9C20-7F921D17FF91}" dt="2020-06-03T03:47:46.897" v="351" actId="207"/>
          <ac:spMkLst>
            <pc:docMk/>
            <pc:sldMk cId="1276355411" sldId="258"/>
            <ac:spMk id="3" creationId="{00000000-0000-0000-0000-000000000000}"/>
          </ac:spMkLst>
        </pc:spChg>
        <pc:graphicFrameChg chg="del mod">
          <ac:chgData name="Bin Han" userId="5ec176c8-1965-4ccf-9e9f-274ce7878b3b" providerId="ADAL" clId="{A3764182-CBEE-437D-9C20-7F921D17FF91}" dt="2020-06-03T03:46:00.790" v="305"/>
          <ac:graphicFrameMkLst>
            <pc:docMk/>
            <pc:sldMk cId="1276355411" sldId="258"/>
            <ac:graphicFrameMk id="4" creationId="{00000000-0000-0000-0000-000000000000}"/>
          </ac:graphicFrameMkLst>
        </pc:graphicFrameChg>
      </pc:sldChg>
      <pc:sldChg chg="modSp">
        <pc:chgData name="Bin Han" userId="5ec176c8-1965-4ccf-9e9f-274ce7878b3b" providerId="ADAL" clId="{A3764182-CBEE-437D-9C20-7F921D17FF91}" dt="2020-06-03T03:32:50.900" v="54" actId="20577"/>
        <pc:sldMkLst>
          <pc:docMk/>
          <pc:sldMk cId="3632654256" sldId="259"/>
        </pc:sldMkLst>
        <pc:spChg chg="mod">
          <ac:chgData name="Bin Han" userId="5ec176c8-1965-4ccf-9e9f-274ce7878b3b" providerId="ADAL" clId="{A3764182-CBEE-437D-9C20-7F921D17FF91}" dt="2020-06-03T03:32:50.900" v="54" actId="20577"/>
          <ac:spMkLst>
            <pc:docMk/>
            <pc:sldMk cId="3632654256" sldId="259"/>
            <ac:spMk id="3" creationId="{00000000-0000-0000-0000-000000000000}"/>
          </ac:spMkLst>
        </pc:spChg>
      </pc:sldChg>
      <pc:sldChg chg="addSp modSp">
        <pc:chgData name="Bin Han" userId="5ec176c8-1965-4ccf-9e9f-274ce7878b3b" providerId="ADAL" clId="{A3764182-CBEE-437D-9C20-7F921D17FF91}" dt="2020-06-03T03:58:39.260" v="383"/>
        <pc:sldMkLst>
          <pc:docMk/>
          <pc:sldMk cId="4198651985" sldId="260"/>
        </pc:sldMkLst>
        <pc:spChg chg="mod">
          <ac:chgData name="Bin Han" userId="5ec176c8-1965-4ccf-9e9f-274ce7878b3b" providerId="ADAL" clId="{A3764182-CBEE-437D-9C20-7F921D17FF91}" dt="2020-06-03T03:54:21.032" v="382" actId="207"/>
          <ac:spMkLst>
            <pc:docMk/>
            <pc:sldMk cId="4198651985" sldId="260"/>
            <ac:spMk id="3" creationId="{00000000-0000-0000-0000-000000000000}"/>
          </ac:spMkLst>
        </pc:spChg>
        <pc:graphicFrameChg chg="add mod">
          <ac:chgData name="Bin Han" userId="5ec176c8-1965-4ccf-9e9f-274ce7878b3b" providerId="ADAL" clId="{A3764182-CBEE-437D-9C20-7F921D17FF91}" dt="2020-06-03T03:58:39.260" v="383"/>
          <ac:graphicFrameMkLst>
            <pc:docMk/>
            <pc:sldMk cId="4198651985" sldId="260"/>
            <ac:graphicFrameMk id="4" creationId="{85AB4665-4529-4149-8972-C29D124F5E06}"/>
          </ac:graphicFrameMkLst>
        </pc:graphicFrame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  <a:endParaRPr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FBBCA-928C-4EAB-AAB5-39FA60BE706B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611A-20D8-46DE-8DAA-0C227A3D1C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241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FBBCA-928C-4EAB-AAB5-39FA60BE706B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611A-20D8-46DE-8DAA-0C227A3D1C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373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FBBCA-928C-4EAB-AAB5-39FA60BE706B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611A-20D8-46DE-8DAA-0C227A3D1C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262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FBBCA-928C-4EAB-AAB5-39FA60BE706B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611A-20D8-46DE-8DAA-0C227A3D1C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930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FBBCA-928C-4EAB-AAB5-39FA60BE706B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611A-20D8-46DE-8DAA-0C227A3D1C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683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FBBCA-928C-4EAB-AAB5-39FA60BE706B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611A-20D8-46DE-8DAA-0C227A3D1C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654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FBBCA-928C-4EAB-AAB5-39FA60BE706B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611A-20D8-46DE-8DAA-0C227A3D1C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05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FBBCA-928C-4EAB-AAB5-39FA60BE706B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611A-20D8-46DE-8DAA-0C227A3D1C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204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FBBCA-928C-4EAB-AAB5-39FA60BE706B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611A-20D8-46DE-8DAA-0C227A3D1C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527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FBBCA-928C-4EAB-AAB5-39FA60BE706B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611A-20D8-46DE-8DAA-0C227A3D1C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570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FBBCA-928C-4EAB-AAB5-39FA60BE706B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611A-20D8-46DE-8DAA-0C227A3D1C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192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EFBBCA-928C-4EAB-AAB5-39FA60BE706B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7B611A-20D8-46DE-8DAA-0C227A3D1C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59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NB </a:t>
            </a:r>
            <a:r>
              <a:rPr lang="en-US" dirty="0" err="1"/>
              <a:t>IoT</a:t>
            </a:r>
            <a:r>
              <a:rPr lang="en-US" dirty="0"/>
              <a:t> Maintenance for FCC Regulation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MediaTek</a:t>
            </a:r>
            <a:r>
              <a:rPr lang="en-US" dirty="0"/>
              <a:t>, Qualcomm</a:t>
            </a:r>
          </a:p>
        </p:txBody>
      </p:sp>
      <p:sp>
        <p:nvSpPr>
          <p:cNvPr id="4" name="矩形 3"/>
          <p:cNvSpPr/>
          <p:nvPr/>
        </p:nvSpPr>
        <p:spPr>
          <a:xfrm>
            <a:off x="0" y="0"/>
            <a:ext cx="121920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b="1" dirty="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3GPP TSG-RAN WG4 Meeting #95-e</a:t>
            </a:r>
            <a:r>
              <a:rPr lang="en-GB" sz="2000" b="1" i="1" dirty="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							R4-2008980</a:t>
            </a:r>
            <a:endParaRPr lang="en-US" sz="1200" dirty="0">
              <a:effectLst/>
              <a:latin typeface="Arial" panose="020B060402020202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en-GB" b="1" dirty="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Electronic Meeting, 25th to 29th May 2020</a:t>
            </a:r>
            <a:endParaRPr lang="en-US" sz="1200" dirty="0">
              <a:effectLst/>
              <a:latin typeface="Arial" panose="020B060402020202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2276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/>
              <a:t>FCC regulation is such that the outer channels cannot be used for NB</a:t>
            </a:r>
            <a:r>
              <a:rPr lang="en-US" altLang="zh-CN" sz="2400" dirty="0"/>
              <a:t>-</a:t>
            </a:r>
            <a:r>
              <a:rPr lang="en-US" sz="2400" dirty="0"/>
              <a:t>IoT on</a:t>
            </a:r>
            <a:r>
              <a:rPr lang="zh-CN" altLang="en-US" sz="2400" dirty="0"/>
              <a:t> </a:t>
            </a:r>
            <a:r>
              <a:rPr lang="en-US" altLang="zh-CN" sz="2400" dirty="0">
                <a:solidFill>
                  <a:srgbClr val="FF0000"/>
                </a:solidFill>
              </a:rPr>
              <a:t>some bands [2] [3].</a:t>
            </a:r>
            <a:endParaRPr lang="en-US" sz="2400" dirty="0">
              <a:solidFill>
                <a:srgbClr val="FF0000"/>
              </a:solidFill>
            </a:endParaRPr>
          </a:p>
          <a:p>
            <a:pPr lvl="0"/>
            <a:r>
              <a:rPr lang="en-US" sz="2400" dirty="0"/>
              <a:t>UEs need signaling in FCC conformance test such that these channels are not tested (they would fail 100KHz OOB spec)</a:t>
            </a:r>
          </a:p>
          <a:p>
            <a:pPr lvl="0"/>
            <a:r>
              <a:rPr lang="en-US" sz="2400" dirty="0"/>
              <a:t>In the network such signaling may not be required as the BS may just not allocate those channels.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4932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393031"/>
            <a:ext cx="10515600" cy="4986338"/>
          </a:xfrm>
        </p:spPr>
        <p:txBody>
          <a:bodyPr>
            <a:normAutofit lnSpcReduction="10000"/>
          </a:bodyPr>
          <a:lstStyle/>
          <a:p>
            <a:r>
              <a:rPr lang="en-US" sz="3200" dirty="0"/>
              <a:t>Proposed solution by UE vendors: </a:t>
            </a:r>
          </a:p>
          <a:p>
            <a:pPr lvl="1">
              <a:buFont typeface="Calibri" panose="020F0502020204030204" pitchFamily="34" charset="0"/>
              <a:buChar char="‒"/>
            </a:pPr>
            <a:r>
              <a:rPr lang="en-US" sz="2800" dirty="0"/>
              <a:t>Use NS_04 like for band 26 for US bands to restrict usage of outer channels </a:t>
            </a:r>
            <a:r>
              <a:rPr lang="en-US" sz="2800" dirty="0">
                <a:solidFill>
                  <a:srgbClr val="FF0000"/>
                </a:solidFill>
              </a:rPr>
              <a:t>in the spec, otherwise UEs are not able to pass the FCC conformance test</a:t>
            </a:r>
          </a:p>
          <a:p>
            <a:pPr lvl="1">
              <a:buFont typeface="Calibri" panose="020F0502020204030204" pitchFamily="34" charset="0"/>
              <a:buChar char="‒"/>
            </a:pPr>
            <a:r>
              <a:rPr lang="en-US" sz="2800" dirty="0"/>
              <a:t>Regarding NBC: </a:t>
            </a:r>
          </a:p>
          <a:p>
            <a:pPr lvl="2">
              <a:buFont typeface="Calibri" panose="020F0502020204030204" pitchFamily="34" charset="0"/>
              <a:buChar char="‒"/>
            </a:pPr>
            <a:r>
              <a:rPr lang="en-US" dirty="0"/>
              <a:t>If there’s no NS broadcasted or NS is not supported, UE would </a:t>
            </a:r>
            <a:r>
              <a:rPr lang="en-US" dirty="0" smtClean="0">
                <a:solidFill>
                  <a:srgbClr val="00B050"/>
                </a:solidFill>
              </a:rPr>
              <a:t>apply </a:t>
            </a:r>
            <a:r>
              <a:rPr lang="en-US" strike="sngStrike" dirty="0" smtClean="0"/>
              <a:t>NS_01 </a:t>
            </a:r>
            <a:r>
              <a:rPr lang="en-US" strike="sngStrike" dirty="0"/>
              <a:t>as </a:t>
            </a:r>
            <a:r>
              <a:rPr lang="en-US" dirty="0"/>
              <a:t>default NS </a:t>
            </a:r>
            <a:r>
              <a:rPr lang="en-US" dirty="0">
                <a:solidFill>
                  <a:srgbClr val="FF0000"/>
                </a:solidFill>
              </a:rPr>
              <a:t>e.g. NS_01</a:t>
            </a:r>
            <a:r>
              <a:rPr lang="en-US" dirty="0"/>
              <a:t>. This applies for the UE which supports original </a:t>
            </a:r>
            <a:r>
              <a:rPr lang="en-US" dirty="0">
                <a:solidFill>
                  <a:srgbClr val="FF0000"/>
                </a:solidFill>
              </a:rPr>
              <a:t>NS_01 </a:t>
            </a:r>
            <a:r>
              <a:rPr lang="en-US" dirty="0"/>
              <a:t>if it operates other than band 26.</a:t>
            </a:r>
          </a:p>
          <a:p>
            <a:endParaRPr lang="en-US" sz="3200" dirty="0"/>
          </a:p>
          <a:p>
            <a:r>
              <a:rPr lang="en-US" sz="3200" dirty="0"/>
              <a:t>Concerns from Networks vendors:</a:t>
            </a:r>
          </a:p>
          <a:p>
            <a:pPr lvl="1">
              <a:buFont typeface="Calibri" panose="020F0502020204030204" pitchFamily="34" charset="0"/>
              <a:buChar char="‒"/>
            </a:pPr>
            <a:r>
              <a:rPr lang="en-US" sz="2800" dirty="0"/>
              <a:t>NS </a:t>
            </a:r>
            <a:r>
              <a:rPr lang="en-US" sz="2800" strike="sngStrike" dirty="0"/>
              <a:t>is </a:t>
            </a:r>
            <a:r>
              <a:rPr lang="en-US" sz="2800" dirty="0">
                <a:solidFill>
                  <a:srgbClr val="FF0000"/>
                </a:solidFill>
              </a:rPr>
              <a:t>might not be </a:t>
            </a:r>
            <a:r>
              <a:rPr lang="en-US" sz="2800" dirty="0"/>
              <a:t>needed </a:t>
            </a:r>
            <a:r>
              <a:rPr lang="en-US" sz="2800" dirty="0">
                <a:solidFill>
                  <a:srgbClr val="FF0000"/>
                </a:solidFill>
              </a:rPr>
              <a:t>in reality </a:t>
            </a:r>
            <a:r>
              <a:rPr lang="en-US" sz="2800" dirty="0"/>
              <a:t>from Networks side</a:t>
            </a:r>
            <a:endParaRPr lang="en-US" dirty="0"/>
          </a:p>
          <a:p>
            <a:pPr lvl="1">
              <a:buFont typeface="Calibri" panose="020F0502020204030204" pitchFamily="34" charset="0"/>
              <a:buChar char="‒"/>
            </a:pPr>
            <a:r>
              <a:rPr lang="en-US" sz="2800" dirty="0"/>
              <a:t>Behavior of legacy UEs </a:t>
            </a:r>
            <a:r>
              <a:rPr lang="en-US" sz="2800" dirty="0" smtClean="0">
                <a:solidFill>
                  <a:srgbClr val="00B050"/>
                </a:solidFill>
              </a:rPr>
              <a:t>other than band 26 </a:t>
            </a:r>
            <a:r>
              <a:rPr lang="en-US" sz="2800" dirty="0" smtClean="0"/>
              <a:t>if </a:t>
            </a:r>
            <a:r>
              <a:rPr lang="en-US" sz="2800" dirty="0"/>
              <a:t>NS-04 signaled in the network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標題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68019"/>
          </a:xfrm>
        </p:spPr>
        <p:txBody>
          <a:bodyPr/>
          <a:lstStyle/>
          <a:p>
            <a:r>
              <a:rPr lang="en-US" dirty="0"/>
              <a:t>Background: proposed solution and concerns</a:t>
            </a:r>
          </a:p>
        </p:txBody>
      </p:sp>
    </p:spTree>
    <p:extLst>
      <p:ext uri="{BB962C8B-B14F-4D97-AF65-F5344CB8AC3E}">
        <p14:creationId xmlns:p14="http://schemas.microsoft.com/office/powerpoint/2010/main" val="1276355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WF if agreeable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Option 1: Modify existing NS_04 </a:t>
            </a:r>
            <a:r>
              <a:rPr lang="en-US" dirty="0">
                <a:solidFill>
                  <a:srgbClr val="FF0000"/>
                </a:solidFill>
              </a:rPr>
              <a:t>to add more bands</a:t>
            </a:r>
          </a:p>
          <a:p>
            <a:r>
              <a:rPr lang="en-US" dirty="0"/>
              <a:t>Option 2: Add NS_05 with A-MPR table accordingly and allow NBC </a:t>
            </a:r>
          </a:p>
        </p:txBody>
      </p:sp>
      <p:graphicFrame>
        <p:nvGraphicFramePr>
          <p:cNvPr id="5" name="物件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4995705"/>
              </p:ext>
            </p:extLst>
          </p:nvPr>
        </p:nvGraphicFramePr>
        <p:xfrm>
          <a:off x="8938592" y="1556330"/>
          <a:ext cx="914400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Document" showAsIcon="1" r:id="rId3" imgW="914400" imgH="752400" progId="Word.Document.12">
                  <p:embed/>
                </p:oleObj>
              </mc:Choice>
              <mc:Fallback>
                <p:oleObj name="Document" showAsIcon="1" r:id="rId3" imgW="914400" imgH="7524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938592" y="1556330"/>
                        <a:ext cx="914400" cy="752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98651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[1] R4-1815344 NBIOT B26 GB operation</a:t>
            </a:r>
          </a:p>
          <a:p>
            <a:r>
              <a:rPr lang="en-US" sz="2400" dirty="0"/>
              <a:t>[2] R4-2005219 WF on NB-IoT band edge performance against FCC</a:t>
            </a:r>
          </a:p>
          <a:p>
            <a:r>
              <a:rPr lang="en-US" sz="2400" dirty="0"/>
              <a:t>[3] R4-2003987 NBIOT guard band operation for FCC regulation considerations</a:t>
            </a:r>
          </a:p>
          <a:p>
            <a:r>
              <a:rPr lang="en-US" sz="2400" dirty="0"/>
              <a:t>[4] R4-2007564_Exclude 100kHz for NBIOT to meet FCC band-edge requirements</a:t>
            </a:r>
          </a:p>
          <a:p>
            <a:r>
              <a:rPr lang="pt-BR" sz="2400" dirty="0"/>
              <a:t>[5] R4-2006446 36101 CR for NBIoT-rel-14-catF-r2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326542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271</Words>
  <Application>Microsoft Office PowerPoint</Application>
  <PresentationFormat>寬螢幕</PresentationFormat>
  <Paragraphs>27</Paragraphs>
  <Slides>5</Slides>
  <Notes>0</Notes>
  <HiddenSlides>0</HiddenSlides>
  <MMClips>0</MMClips>
  <ScaleCrop>false</ScaleCrop>
  <HeadingPairs>
    <vt:vector size="8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4" baseType="lpstr">
      <vt:lpstr>Malgun Gothic</vt:lpstr>
      <vt:lpstr>宋体</vt:lpstr>
      <vt:lpstr>新細明體</vt:lpstr>
      <vt:lpstr>Arial</vt:lpstr>
      <vt:lpstr>Calibri</vt:lpstr>
      <vt:lpstr>Calibri Light</vt:lpstr>
      <vt:lpstr>Times New Roman</vt:lpstr>
      <vt:lpstr>Office 佈景主題</vt:lpstr>
      <vt:lpstr>Microsoft Word Document</vt:lpstr>
      <vt:lpstr>NB IoT Maintenance for FCC Regulation</vt:lpstr>
      <vt:lpstr>Background</vt:lpstr>
      <vt:lpstr>Background: proposed solution and concerns</vt:lpstr>
      <vt:lpstr>WF if agreeable</vt:lpstr>
      <vt:lpstr>Reference</vt:lpstr>
    </vt:vector>
  </TitlesOfParts>
  <Company>Mediatek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Huanren Fu (傅煥仁)</dc:creator>
  <cp:lastModifiedBy>Huanren Fu (傅煥仁)</cp:lastModifiedBy>
  <cp:revision>16</cp:revision>
  <dcterms:created xsi:type="dcterms:W3CDTF">2020-06-02T16:32:21Z</dcterms:created>
  <dcterms:modified xsi:type="dcterms:W3CDTF">2020-06-03T07:53:07Z</dcterms:modified>
</cp:coreProperties>
</file>