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5616624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94-e-Bis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30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April, 2020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1924939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release independence aspects for NR Rel-16 UE demodulation and CSI reporting requirements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R4-2005545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RP-192532, Revised WID: NR performance requirement enhancement, RAN#86, China </a:t>
            </a:r>
            <a:r>
              <a:rPr lang="en-GB" altLang="zh-CN" dirty="0" smtClean="0"/>
              <a:t>Telecom</a:t>
            </a:r>
          </a:p>
          <a:p>
            <a:r>
              <a:rPr lang="en-US" altLang="zh-CN" dirty="0" smtClean="0"/>
              <a:t>R4-2002390 </a:t>
            </a:r>
            <a:r>
              <a:rPr lang="en-US" altLang="zh-CN" dirty="0"/>
              <a:t>WF on release independence aspects for UE demodulation and CSI reporting </a:t>
            </a:r>
            <a:r>
              <a:rPr lang="en-US" altLang="zh-CN" dirty="0" smtClean="0"/>
              <a:t>requirements, Huawei, HiSilicon, RAN4#94e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02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556792"/>
            <a:ext cx="10513168" cy="452596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PMI </a:t>
            </a:r>
            <a:r>
              <a:rPr lang="en-GB" altLang="zh-CN" dirty="0"/>
              <a:t>reporting requirements for Rel-15 type II codebook</a:t>
            </a:r>
            <a:endParaRPr lang="zh-CN" altLang="zh-CN" dirty="0"/>
          </a:p>
          <a:p>
            <a:pPr lvl="1"/>
            <a:r>
              <a:rPr lang="en-GB" altLang="zh-CN" dirty="0"/>
              <a:t>Option 1: </a:t>
            </a:r>
            <a:r>
              <a:rPr lang="en-GB" altLang="zh-CN" dirty="0" smtClean="0"/>
              <a:t>Release independent from Rel-15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2: Not release independent from Rel-15</a:t>
            </a:r>
            <a:endParaRPr lang="zh-CN" altLang="zh-CN" dirty="0" smtClean="0"/>
          </a:p>
          <a:p>
            <a:r>
              <a:rPr lang="en-GB" altLang="zh-CN" dirty="0" smtClean="0"/>
              <a:t>CA CQI reporting requirements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Delay the discussion after RAN4 decides the specific test scopes for CA CQI reporting requirements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64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Requirement Applicability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For all topics under </a:t>
            </a:r>
            <a:r>
              <a:rPr lang="en-GB" altLang="zh-CN" dirty="0"/>
              <a:t>NR performance requirement enhancement </a:t>
            </a:r>
            <a:r>
              <a:rPr lang="en-GB" altLang="zh-CN" dirty="0" smtClean="0"/>
              <a:t>WI</a:t>
            </a:r>
          </a:p>
          <a:p>
            <a:pPr lvl="1"/>
            <a:r>
              <a:rPr lang="en-GB" altLang="zh-CN" dirty="0" smtClean="0"/>
              <a:t>Whether requirements applicability needs to be defined</a:t>
            </a:r>
          </a:p>
          <a:p>
            <a:pPr lvl="2"/>
            <a:r>
              <a:rPr lang="en-US" altLang="zh-CN" dirty="0" smtClean="0"/>
              <a:t>Option 1: </a:t>
            </a:r>
            <a:r>
              <a:rPr lang="zh-CN" altLang="zh-CN" dirty="0" smtClean="0"/>
              <a:t>In </a:t>
            </a:r>
            <a:r>
              <a:rPr lang="zh-CN" altLang="zh-CN" dirty="0"/>
              <a:t>general, Rel-15 UEs are already expected to support the respective features but the performance may not be guaranteed. In case the requirements are defined from Rel-15 it is important to ensure a mechanism that only UEs compliant with the newly defined conformance requirements can indicate the respective capabilities. In case the requirements are defined from Rel-16, additional features/capabilities shall be introduced to inform gNB that UE can fulfill the respective requirements</a:t>
            </a:r>
            <a:r>
              <a:rPr lang="zh-CN" altLang="zh-CN" dirty="0" smtClean="0"/>
              <a:t>.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Option 2: Define test applicability rule if needed, no </a:t>
            </a:r>
            <a:r>
              <a:rPr lang="en-US" altLang="zh-CN" smtClean="0"/>
              <a:t>additional features/capabilities </a:t>
            </a:r>
            <a:r>
              <a:rPr lang="en-US" altLang="zh-CN" dirty="0" smtClean="0"/>
              <a:t>needs to be defined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222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</TotalTime>
  <Words>226</Words>
  <Application>Microsoft Office PowerPoint</Application>
  <PresentationFormat>宽屏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#94-e-Bis  Electronic Meeting, 20th – 30th April, 2020</vt:lpstr>
      <vt:lpstr>Background</vt:lpstr>
      <vt:lpstr>Release independence</vt:lpstr>
      <vt:lpstr>Requirement Applicability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181</cp:revision>
  <dcterms:created xsi:type="dcterms:W3CDTF">2016-01-12T08:39:50Z</dcterms:created>
  <dcterms:modified xsi:type="dcterms:W3CDTF">2020-04-29T18:27:31Z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(3)BaDDfCl3OuUo+FL50qVWvNc1PmPqfkTwfGuuUAWGno0TrASNEd203tn6CbL/FfsnvgIifzPS
XMn7yfRIYLB6t4BpEFepcI8cin8LXSm9mUfzZHai73vUUGsBtZmDMSd8qmgYhIvcAhHi3cX2
hjaSyaOT7IbSPawrKwxXa/h3+JZjTt7NMkw7fPsyXth6qGS+0RruXOcYl3iFYC7YN2M9DNju
b2vxrK9HeOZOCYqQru</vt:lpwstr>
  </property>
  <property fmtid="{D5CDD505-2E9C-101B-9397-08002B2CF9AE}" pid="3" name="_2015_ms_pID_7253431">
    <vt:lpwstr>tMZ4p7kjkeQpUldceAKUjEUoZyL1F+aTlKv4NRt9RNXV4MQe0K+Q5R
hbaRBr79SgXnapNxBOHZ+32Pk4BIvfIAz6dCdh3jETWgITYpF1aM7aVjY20cZK/r+SjMWmL9
UXKkKnWisUHusRUk/B930F2FtMkkHUpoM+Di3fbMLDMiauMShE/g5y/Pz4MiL1f00nk5yUjU
x2a0DbYTY7ltN77S5fGe2HVtrtivx2CRtz4w</vt:lpwstr>
  </property>
  <property fmtid="{D5CDD505-2E9C-101B-9397-08002B2CF9AE}" pid="4" name="_2015_ms_pID_7253432">
    <vt:lpwstr>jW4uAM/vhSyGs/y6ccSqkNcT2Czp2Qk93GEr
XknPjQPfFBQ/9J0bAOYld76LFjK9GaE2OhBc14WzoKHDuVxuHdY=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1580798114</vt:lpwstr>
  </property>
</Properties>
</file>