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56" r:id="rId5"/>
    <p:sldId id="319" r:id="rId6"/>
    <p:sldId id="312" r:id="rId7"/>
    <p:sldId id="313" r:id="rId8"/>
    <p:sldId id="321" r:id="rId9"/>
    <p:sldId id="322" r:id="rId10"/>
    <p:sldId id="323" r:id="rId11"/>
    <p:sldId id="311" r:id="rId12"/>
    <p:sldId id="320" r:id="rId13"/>
    <p:sldId id="316" r:id="rId1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19"/>
            <p14:sldId id="312"/>
            <p14:sldId id="313"/>
            <p14:sldId id="321"/>
            <p14:sldId id="322"/>
            <p14:sldId id="323"/>
            <p14:sldId id="311"/>
            <p14:sldId id="320"/>
            <p14:sldId id="31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52BD9B-C4B9-4C1B-887F-C7E6C8F9655E}" v="6" dt="2020-04-29T16:15:45.0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68" autoAdjust="0"/>
    <p:restoredTop sz="82742" autoAdjust="0"/>
  </p:normalViewPr>
  <p:slideViewPr>
    <p:cSldViewPr>
      <p:cViewPr varScale="1">
        <p:scale>
          <a:sx n="110" d="100"/>
          <a:sy n="110" d="100"/>
        </p:scale>
        <p:origin x="210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7E211EB2-6285-4E08-8F2F-592BA3EE8B0C}"/>
    <pc:docChg chg="custSel modSld">
      <pc:chgData name="Gaurav Nigam" userId="5d6eecaa-87af-434f-b1c7-8f35e61232ad" providerId="ADAL" clId="{7E211EB2-6285-4E08-8F2F-592BA3EE8B0C}" dt="2020-04-29T16:15:45.082" v="78" actId="207"/>
      <pc:docMkLst>
        <pc:docMk/>
      </pc:docMkLst>
      <pc:sldChg chg="modSp">
        <pc:chgData name="Gaurav Nigam" userId="5d6eecaa-87af-434f-b1c7-8f35e61232ad" providerId="ADAL" clId="{7E211EB2-6285-4E08-8F2F-592BA3EE8B0C}" dt="2020-04-29T16:15:10.424" v="72" actId="20577"/>
        <pc:sldMkLst>
          <pc:docMk/>
          <pc:sldMk cId="854099260" sldId="311"/>
        </pc:sldMkLst>
        <pc:spChg chg="mod">
          <ac:chgData name="Gaurav Nigam" userId="5d6eecaa-87af-434f-b1c7-8f35e61232ad" providerId="ADAL" clId="{7E211EB2-6285-4E08-8F2F-592BA3EE8B0C}" dt="2020-04-29T16:14:26.807" v="59" actId="207"/>
          <ac:spMkLst>
            <pc:docMk/>
            <pc:sldMk cId="854099260" sldId="311"/>
            <ac:spMk id="2" creationId="{00000000-0000-0000-0000-000000000000}"/>
          </ac:spMkLst>
        </pc:spChg>
        <pc:spChg chg="mod">
          <ac:chgData name="Gaurav Nigam" userId="5d6eecaa-87af-434f-b1c7-8f35e61232ad" providerId="ADAL" clId="{7E211EB2-6285-4E08-8F2F-592BA3EE8B0C}" dt="2020-04-29T16:15:10.424" v="72" actId="20577"/>
          <ac:spMkLst>
            <pc:docMk/>
            <pc:sldMk cId="854099260" sldId="311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7E211EB2-6285-4E08-8F2F-592BA3EE8B0C}" dt="2020-04-29T16:13:32.611" v="35" actId="20577"/>
        <pc:sldMkLst>
          <pc:docMk/>
          <pc:sldMk cId="719515416" sldId="312"/>
        </pc:sldMkLst>
        <pc:spChg chg="mod">
          <ac:chgData name="Gaurav Nigam" userId="5d6eecaa-87af-434f-b1c7-8f35e61232ad" providerId="ADAL" clId="{7E211EB2-6285-4E08-8F2F-592BA3EE8B0C}" dt="2020-04-29T16:12:59.590" v="12" actId="207"/>
          <ac:spMkLst>
            <pc:docMk/>
            <pc:sldMk cId="719515416" sldId="312"/>
            <ac:spMk id="2" creationId="{00000000-0000-0000-0000-000000000000}"/>
          </ac:spMkLst>
        </pc:spChg>
        <pc:spChg chg="mod">
          <ac:chgData name="Gaurav Nigam" userId="5d6eecaa-87af-434f-b1c7-8f35e61232ad" providerId="ADAL" clId="{7E211EB2-6285-4E08-8F2F-592BA3EE8B0C}" dt="2020-04-29T16:13:32.611" v="35" actId="20577"/>
          <ac:spMkLst>
            <pc:docMk/>
            <pc:sldMk cId="719515416" sldId="312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7E211EB2-6285-4E08-8F2F-592BA3EE8B0C}" dt="2020-04-29T16:14:00.594" v="57" actId="20577"/>
        <pc:sldMkLst>
          <pc:docMk/>
          <pc:sldMk cId="2873632371" sldId="313"/>
        </pc:sldMkLst>
        <pc:spChg chg="mod">
          <ac:chgData name="Gaurav Nigam" userId="5d6eecaa-87af-434f-b1c7-8f35e61232ad" providerId="ADAL" clId="{7E211EB2-6285-4E08-8F2F-592BA3EE8B0C}" dt="2020-04-29T16:13:40.835" v="36" actId="207"/>
          <ac:spMkLst>
            <pc:docMk/>
            <pc:sldMk cId="2873632371" sldId="313"/>
            <ac:spMk id="2" creationId="{00000000-0000-0000-0000-000000000000}"/>
          </ac:spMkLst>
        </pc:spChg>
        <pc:spChg chg="mod">
          <ac:chgData name="Gaurav Nigam" userId="5d6eecaa-87af-434f-b1c7-8f35e61232ad" providerId="ADAL" clId="{7E211EB2-6285-4E08-8F2F-592BA3EE8B0C}" dt="2020-04-29T16:14:00.594" v="57" actId="20577"/>
          <ac:spMkLst>
            <pc:docMk/>
            <pc:sldMk cId="2873632371" sldId="313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7E211EB2-6285-4E08-8F2F-592BA3EE8B0C}" dt="2020-04-29T16:12:47.964" v="11" actId="20577"/>
        <pc:sldMkLst>
          <pc:docMk/>
          <pc:sldMk cId="1112458027" sldId="319"/>
        </pc:sldMkLst>
        <pc:spChg chg="mod">
          <ac:chgData name="Gaurav Nigam" userId="5d6eecaa-87af-434f-b1c7-8f35e61232ad" providerId="ADAL" clId="{7E211EB2-6285-4E08-8F2F-592BA3EE8B0C}" dt="2020-04-29T16:12:47.964" v="11" actId="20577"/>
          <ac:spMkLst>
            <pc:docMk/>
            <pc:sldMk cId="1112458027" sldId="319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7E211EB2-6285-4E08-8F2F-592BA3EE8B0C}" dt="2020-04-29T16:15:45.082" v="78" actId="207"/>
        <pc:sldMkLst>
          <pc:docMk/>
          <pc:sldMk cId="1273867894" sldId="320"/>
        </pc:sldMkLst>
        <pc:spChg chg="mod">
          <ac:chgData name="Gaurav Nigam" userId="5d6eecaa-87af-434f-b1c7-8f35e61232ad" providerId="ADAL" clId="{7E211EB2-6285-4E08-8F2F-592BA3EE8B0C}" dt="2020-04-29T16:15:45.082" v="78" actId="207"/>
          <ac:spMkLst>
            <pc:docMk/>
            <pc:sldMk cId="1273867894" sldId="320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7E211EB2-6285-4E08-8F2F-592BA3EE8B0C}" dt="2020-04-29T16:14:17.168" v="58" actId="207"/>
        <pc:sldMkLst>
          <pc:docMk/>
          <pc:sldMk cId="4004859668" sldId="323"/>
        </pc:sldMkLst>
        <pc:spChg chg="mod">
          <ac:chgData name="Gaurav Nigam" userId="5d6eecaa-87af-434f-b1c7-8f35e61232ad" providerId="ADAL" clId="{7E211EB2-6285-4E08-8F2F-592BA3EE8B0C}" dt="2020-04-29T16:14:17.168" v="58" actId="207"/>
          <ac:spMkLst>
            <pc:docMk/>
            <pc:sldMk cId="4004859668" sldId="323"/>
            <ac:spMk id="2" creationId="{00000000-0000-0000-0000-000000000000}"/>
          </ac:spMkLst>
        </pc:spChg>
      </pc:sldChg>
    </pc:docChg>
  </pc:docChgLst>
  <pc:docChgLst>
    <pc:chgData name="Gaurav Nigam" userId="5d6eecaa-87af-434f-b1c7-8f35e61232ad" providerId="ADAL" clId="{D542AE86-A65F-4992-9980-253CA958E584}"/>
    <pc:docChg chg="modSld">
      <pc:chgData name="Gaurav Nigam" userId="5d6eecaa-87af-434f-b1c7-8f35e61232ad" providerId="ADAL" clId="{D542AE86-A65F-4992-9980-253CA958E584}" dt="2020-04-29T16:48:02.413" v="2" actId="20577"/>
      <pc:docMkLst>
        <pc:docMk/>
      </pc:docMkLst>
      <pc:sldChg chg="modSp">
        <pc:chgData name="Gaurav Nigam" userId="5d6eecaa-87af-434f-b1c7-8f35e61232ad" providerId="ADAL" clId="{D542AE86-A65F-4992-9980-253CA958E584}" dt="2020-04-29T16:48:02.413" v="2" actId="20577"/>
        <pc:sldMkLst>
          <pc:docMk/>
          <pc:sldMk cId="1273867894" sldId="320"/>
        </pc:sldMkLst>
        <pc:spChg chg="mod">
          <ac:chgData name="Gaurav Nigam" userId="5d6eecaa-87af-434f-b1c7-8f35e61232ad" providerId="ADAL" clId="{D542AE86-A65F-4992-9980-253CA958E584}" dt="2020-04-29T16:48:02.413" v="2" actId="20577"/>
          <ac:spMkLst>
            <pc:docMk/>
            <pc:sldMk cId="1273867894" sldId="320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Way forward on PMI reporting requirements for NR </a:t>
            </a:r>
            <a:r>
              <a:rPr lang="en-US" altLang="ja-JP" sz="4000" dirty="0" err="1"/>
              <a:t>eMIMO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5935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</a:t>
            </a:r>
            <a:r>
              <a:rPr lang="en-US" altLang="zh-CN" b="1" dirty="0"/>
              <a:t>4-e-Bis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April 20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– April 30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2020</a:t>
            </a:r>
            <a:endParaRPr lang="zh-CN" altLang="zh-CN" dirty="0"/>
          </a:p>
          <a:p>
            <a:r>
              <a:rPr lang="en-US" b="1" dirty="0"/>
              <a:t>Agenda item: 6.11.3.3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R4-2005530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5CF4B-36D0-433C-B20B-4CCE842F5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Simulation Assumptions for SU-MIMO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551407-9659-46A4-AF71-2D7311B59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initial simulations:</a:t>
            </a:r>
          </a:p>
          <a:p>
            <a:pPr lvl="1"/>
            <a:r>
              <a:rPr lang="en-US" dirty="0"/>
              <a:t>Use the parameters listed in previous slides.</a:t>
            </a:r>
          </a:p>
          <a:p>
            <a:pPr lvl="1"/>
            <a:r>
              <a:rPr lang="en-US" dirty="0"/>
              <a:t>The remaining parameters will be same as for Rel-15 Type II codebook simulation assumptions in R4-2005550</a:t>
            </a:r>
          </a:p>
        </p:txBody>
      </p:sp>
    </p:spTree>
    <p:extLst>
      <p:ext uri="{BB962C8B-B14F-4D97-AF65-F5344CB8AC3E}">
        <p14:creationId xmlns:p14="http://schemas.microsoft.com/office/powerpoint/2010/main" val="1209034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Enhanced Type II setup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altLang="zh-CN" dirty="0"/>
              <a:t>Test setup:</a:t>
            </a:r>
          </a:p>
          <a:p>
            <a:pPr lvl="1"/>
            <a:r>
              <a:rPr lang="sv-SE" altLang="zh-CN" dirty="0"/>
              <a:t>Option 1: Use SU-MIMO test setup as baseline scenario</a:t>
            </a:r>
          </a:p>
          <a:p>
            <a:pPr lvl="1"/>
            <a:r>
              <a:rPr lang="sv-SE" altLang="zh-CN" dirty="0"/>
              <a:t>Option 2: MU-MIMO test setup</a:t>
            </a:r>
          </a:p>
          <a:p>
            <a:pPr lvl="2"/>
            <a:r>
              <a:rPr lang="sv-SE" altLang="zh-CN" dirty="0"/>
              <a:t>Option 2a: if needed, discuss under TEI-15</a:t>
            </a:r>
            <a:endParaRPr lang="sv-SE" altLang="zh-CN" dirty="0">
              <a:highlight>
                <a:srgbClr val="FFFF00"/>
              </a:highlight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2458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1208" y="20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Number of ports and sub-bands for SU-MIMO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163600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dirty="0"/>
              <a:t>Number of CSI-RS ports:</a:t>
            </a:r>
          </a:p>
          <a:p>
            <a:pPr lvl="1"/>
            <a:r>
              <a:rPr lang="en-US" altLang="zh-CN" dirty="0"/>
              <a:t>Option 1: 16 ports with (N1,N2) = (4,2) and (O1,O2)=(4,4)</a:t>
            </a:r>
          </a:p>
          <a:p>
            <a:pPr lvl="1"/>
            <a:r>
              <a:rPr lang="en-US" altLang="zh-CN" dirty="0"/>
              <a:t>Option 2 : 32 ports with (N1,N2) = (4,4) and (O1,O2)=(4,4)</a:t>
            </a:r>
          </a:p>
          <a:p>
            <a:r>
              <a:rPr lang="en-US" altLang="zh-CN" dirty="0"/>
              <a:t>Number of PMI Sub-bands per CQI Sub-band</a:t>
            </a:r>
          </a:p>
          <a:p>
            <a:pPr lvl="1"/>
            <a:r>
              <a:rPr lang="en-US" altLang="zh-CN" dirty="0"/>
              <a:t>Option 1: R = 1</a:t>
            </a:r>
          </a:p>
          <a:p>
            <a:pPr lvl="1"/>
            <a:r>
              <a:rPr lang="en-US" altLang="zh-CN" dirty="0"/>
              <a:t>Option 2: R = 2</a:t>
            </a:r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19515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Codebook Parameters and PMI Reporting for SU-MIMO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Codebook parameter configuration </a:t>
            </a:r>
          </a:p>
          <a:p>
            <a:pPr lvl="1"/>
            <a:r>
              <a:rPr lang="en-US" altLang="zh-CN" dirty="0"/>
              <a:t>Option 1: paramCombination-r16: 6, with L =4, </a:t>
            </a:r>
            <a:r>
              <a:rPr lang="en-US" altLang="zh-CN" i="1" dirty="0"/>
              <a:t>p</a:t>
            </a:r>
            <a:r>
              <a:rPr lang="el-GR" altLang="zh-CN" i="1" baseline="-25000" dirty="0"/>
              <a:t>ν</a:t>
            </a:r>
            <a:r>
              <a:rPr lang="en-US" altLang="zh-CN" dirty="0"/>
              <a:t> =1/2, </a:t>
            </a:r>
            <a:r>
              <a:rPr lang="el-GR" altLang="zh-CN" dirty="0"/>
              <a:t>β=1/2</a:t>
            </a:r>
            <a:r>
              <a:rPr lang="en-US" altLang="zh-CN" dirty="0"/>
              <a:t> as baseline</a:t>
            </a:r>
          </a:p>
          <a:p>
            <a:pPr lvl="1"/>
            <a:r>
              <a:rPr lang="en-US" altLang="zh-CN" dirty="0"/>
              <a:t>Other options not precluded</a:t>
            </a:r>
          </a:p>
          <a:p>
            <a:r>
              <a:rPr lang="en-US" altLang="zh-CN" dirty="0"/>
              <a:t>Define requirements only for sub-band PMI reporting.</a:t>
            </a:r>
          </a:p>
          <a:p>
            <a:r>
              <a:rPr lang="en-US" altLang="zh-CN" dirty="0"/>
              <a:t>Sub-band Size:</a:t>
            </a:r>
          </a:p>
          <a:p>
            <a:pPr lvl="1"/>
            <a:r>
              <a:rPr lang="en-US" altLang="zh-CN" dirty="0"/>
              <a:t>Option 1:</a:t>
            </a:r>
          </a:p>
          <a:p>
            <a:pPr lvl="2"/>
            <a:r>
              <a:rPr lang="en-US" altLang="zh-CN" dirty="0"/>
              <a:t>4 for FDD with 15kHz SCS, 10MHz CBW</a:t>
            </a:r>
          </a:p>
          <a:p>
            <a:pPr lvl="2"/>
            <a:r>
              <a:rPr lang="en-US" altLang="zh-CN" dirty="0"/>
              <a:t>8 for TDD with 30kHz SCS, 40MHz CBW</a:t>
            </a:r>
          </a:p>
          <a:p>
            <a:pPr lvl="1"/>
            <a:r>
              <a:rPr lang="en-US" altLang="zh-CN" dirty="0"/>
              <a:t>Option 2: FFS</a:t>
            </a: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73632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7D817-3AA1-4E18-821C-EA1BC3E45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Beam-Steering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8680A-36AB-4799-8F27-32A03B2EE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Take </a:t>
            </a:r>
            <a:r>
              <a:rPr lang="en-US" altLang="zh-CN" dirty="0"/>
              <a:t>beam steering approach as specified in B.2.3B.4A of TS 36.101 and</a:t>
            </a:r>
            <a:endParaRPr lang="en-US" dirty="0"/>
          </a:p>
          <a:p>
            <a:pPr lvl="1"/>
            <a:r>
              <a:rPr lang="en-US" dirty="0"/>
              <a:t>Option 1: </a:t>
            </a:r>
            <a:r>
              <a:rPr lang="en-US" altLang="zh-CN" dirty="0"/>
              <a:t>Extend it to L &gt; 2 beams</a:t>
            </a:r>
          </a:p>
          <a:p>
            <a:pPr lvl="1"/>
            <a:r>
              <a:rPr lang="en-US" dirty="0"/>
              <a:t>Option 2: </a:t>
            </a:r>
            <a:r>
              <a:rPr lang="en-US" altLang="zh-CN" dirty="0"/>
              <a:t>Use it as it is with L = 2 beams.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19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BDF51-544B-4D51-A192-FCF9DF189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Propagation Condition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26670-0C70-4555-9F59-61003713A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Channel Model</a:t>
            </a:r>
          </a:p>
          <a:p>
            <a:pPr lvl="1"/>
            <a:r>
              <a:rPr lang="en-US" dirty="0"/>
              <a:t>TDLA30-5 as baseline</a:t>
            </a:r>
          </a:p>
          <a:p>
            <a:pPr lvl="1"/>
            <a:r>
              <a:rPr lang="en-US" dirty="0"/>
              <a:t>Other options not precluded</a:t>
            </a:r>
          </a:p>
          <a:p>
            <a:r>
              <a:rPr lang="en-US" dirty="0"/>
              <a:t>MIMO Correlation</a:t>
            </a:r>
          </a:p>
          <a:p>
            <a:pPr lvl="1"/>
            <a:r>
              <a:rPr lang="en-US" dirty="0"/>
              <a:t>Option 1: XP High</a:t>
            </a:r>
          </a:p>
          <a:p>
            <a:pPr lvl="1"/>
            <a:r>
              <a:rPr lang="en-US" dirty="0"/>
              <a:t>Option 2: XP Medium</a:t>
            </a:r>
          </a:p>
          <a:p>
            <a:pPr lvl="1"/>
            <a:r>
              <a:rPr lang="en-US" dirty="0"/>
              <a:t>Down-select to one option based on simulation results in the next meeting</a:t>
            </a:r>
          </a:p>
        </p:txBody>
      </p:sp>
    </p:spTree>
    <p:extLst>
      <p:ext uri="{BB962C8B-B14F-4D97-AF65-F5344CB8AC3E}">
        <p14:creationId xmlns:p14="http://schemas.microsoft.com/office/powerpoint/2010/main" val="2329193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Other Test Parameters for SU-MIMO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MCS and Rank </a:t>
            </a:r>
          </a:p>
          <a:p>
            <a:pPr lvl="1"/>
            <a:r>
              <a:rPr lang="en-US" altLang="zh-CN" dirty="0"/>
              <a:t>MCS 20 (64QAM Table), Rank 2 as baseline</a:t>
            </a:r>
          </a:p>
          <a:p>
            <a:pPr lvl="1"/>
            <a:r>
              <a:rPr lang="en-US" altLang="zh-CN" dirty="0"/>
              <a:t>Other options not precluded</a:t>
            </a:r>
          </a:p>
        </p:txBody>
      </p:sp>
    </p:spTree>
    <p:extLst>
      <p:ext uri="{BB962C8B-B14F-4D97-AF65-F5344CB8AC3E}">
        <p14:creationId xmlns:p14="http://schemas.microsoft.com/office/powerpoint/2010/main" val="4004859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Test Metric for SU-MIMO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Relative Throughput ratio between following PMI and random PMI</a:t>
            </a:r>
            <a:endParaRPr lang="en-US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54099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Test Metric for MU-MIMO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Option 1: Relative Throughput ratio between following PMI for Rel-16 enhanced Type II and Rel-15 Type II codebook for MU-MIMO based test setup</a:t>
            </a:r>
          </a:p>
          <a:p>
            <a:r>
              <a:rPr lang="en-US" dirty="0"/>
              <a:t>Other options not precluded</a:t>
            </a:r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73867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B582A9A-C2CF-4B05-9A17-FF2A35886BB2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b1de6fe-44aa-4e13-b7e7-ab260d1ea5f8"/>
    <ds:schemaRef ds:uri="http://schemas.microsoft.com/office/2006/documentManagement/types"/>
    <ds:schemaRef ds:uri="bcc01d59-85de-4ef9-881e-76d8b6a6f84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19677</TotalTime>
  <Words>377</Words>
  <Application>Microsoft Office PowerPoint</Application>
  <PresentationFormat>On-screen Show (4:3)</PresentationFormat>
  <Paragraphs>57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テーマ</vt:lpstr>
      <vt:lpstr>Way forward on PMI reporting requirements for NR eMIMO</vt:lpstr>
      <vt:lpstr>Enhanced Type II setup</vt:lpstr>
      <vt:lpstr>Number of ports and sub-bands for SU-MIMO</vt:lpstr>
      <vt:lpstr>Codebook Parameters and PMI Reporting for SU-MIMO</vt:lpstr>
      <vt:lpstr>Beam-Steering Model</vt:lpstr>
      <vt:lpstr>Propagation Condition</vt:lpstr>
      <vt:lpstr>Other Test Parameters for SU-MIMO</vt:lpstr>
      <vt:lpstr>Test Metric for SU-MIMO</vt:lpstr>
      <vt:lpstr>Test Metric for MU-MIMO</vt:lpstr>
      <vt:lpstr>Simulation Assumptions for SU-MIMO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Gaurav Nigam</cp:lastModifiedBy>
  <cp:revision>543</cp:revision>
  <dcterms:created xsi:type="dcterms:W3CDTF">2017-01-18T16:32:26Z</dcterms:created>
  <dcterms:modified xsi:type="dcterms:W3CDTF">2020-04-29T16:48:06Z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</Properties>
</file>