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9" r:id="rId4"/>
    <p:sldId id="281" r:id="rId5"/>
    <p:sldId id="283" r:id="rId6"/>
    <p:sldId id="284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4/29/2020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17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312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Way forward on NR UE power saving performance requirements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</a:t>
            </a:r>
            <a:r>
              <a:rPr lang="en-US" altLang="sv-SE" sz="2400" b="1" noProof="0">
                <a:solidFill>
                  <a:schemeClr val="tx1"/>
                </a:solidFill>
              </a:rPr>
              <a:t>	</a:t>
            </a:r>
            <a:r>
              <a:rPr lang="en-US" altLang="sv-SE" sz="2400" noProof="0" smtClean="0">
                <a:solidFill>
                  <a:schemeClr val="tx1"/>
                </a:solidFill>
              </a:rPr>
              <a:t>6.7.3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#94-e-Bis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R4-2005525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628800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sz="1800" dirty="0" smtClean="0"/>
              <a:t>In RAN4#94-e-bis </a:t>
            </a:r>
            <a:r>
              <a:rPr lang="en-US" altLang="zh-CN" sz="1800" dirty="0" smtClean="0"/>
              <a:t>meeting, there were extensive discussions on UE demodulation requirements for Rel-16 UE power saving. The following contributions were reviewed.</a:t>
            </a:r>
          </a:p>
          <a:p>
            <a:pPr marL="0" indent="0">
              <a:buNone/>
            </a:pPr>
            <a:r>
              <a:rPr lang="en-US" altLang="zh-CN" sz="1800" dirty="0" smtClean="0"/>
              <a:t>[1]  R4-2003284</a:t>
            </a:r>
            <a:r>
              <a:rPr lang="en-US" altLang="zh-CN" sz="1800" dirty="0"/>
              <a:t>, Discussion on Demodulation requirement for power </a:t>
            </a:r>
            <a:r>
              <a:rPr lang="en-US" altLang="zh-CN" sz="1800" dirty="0" smtClean="0"/>
              <a:t>saving, CATT</a:t>
            </a:r>
          </a:p>
          <a:p>
            <a:pPr marL="0" indent="0">
              <a:buNone/>
            </a:pPr>
            <a:r>
              <a:rPr lang="en-US" sz="1800" dirty="0" smtClean="0"/>
              <a:t>[2]  </a:t>
            </a:r>
            <a:r>
              <a:rPr lang="en-US" sz="1800" dirty="0"/>
              <a:t>R4-2003405, On </a:t>
            </a:r>
            <a:r>
              <a:rPr lang="en-US" sz="1800" dirty="0" err="1"/>
              <a:t>demod</a:t>
            </a:r>
            <a:r>
              <a:rPr lang="en-US" sz="1800" dirty="0"/>
              <a:t> test case with MIMO layer </a:t>
            </a:r>
            <a:r>
              <a:rPr lang="en-US" sz="1800" dirty="0" smtClean="0"/>
              <a:t>adaptation, </a:t>
            </a:r>
            <a:r>
              <a:rPr lang="en-US" altLang="zh-CN" sz="1800" dirty="0" smtClean="0"/>
              <a:t>Apple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[3]  R4-2003523</a:t>
            </a:r>
            <a:r>
              <a:rPr lang="en-US" sz="1800" dirty="0"/>
              <a:t>, Demodulation on UE power </a:t>
            </a:r>
            <a:r>
              <a:rPr lang="en-US" sz="1800" dirty="0" smtClean="0"/>
              <a:t>saving, CMCC</a:t>
            </a:r>
          </a:p>
          <a:p>
            <a:pPr marL="0" indent="0">
              <a:buNone/>
            </a:pPr>
            <a:r>
              <a:rPr lang="en-US" sz="1800" dirty="0" smtClean="0"/>
              <a:t>[4]  R4-2003708</a:t>
            </a:r>
            <a:r>
              <a:rPr lang="en-US" sz="1800" dirty="0"/>
              <a:t>, Discussion on the performance requirements for NR power </a:t>
            </a:r>
            <a:r>
              <a:rPr lang="en-US" sz="1800" dirty="0" smtClean="0"/>
              <a:t>saving, Huawei</a:t>
            </a:r>
          </a:p>
          <a:p>
            <a:pPr marL="0" indent="0">
              <a:buNone/>
            </a:pPr>
            <a:r>
              <a:rPr lang="en-US" sz="1800" dirty="0" smtClean="0"/>
              <a:t>[5]  R4-2003740</a:t>
            </a:r>
            <a:r>
              <a:rPr lang="en-US" sz="1800" dirty="0"/>
              <a:t>, Discussion on per BWP max MIMO layer adaptation for power </a:t>
            </a:r>
            <a:r>
              <a:rPr lang="en-US" sz="1800" dirty="0" smtClean="0"/>
              <a:t>saving, Huawei</a:t>
            </a:r>
          </a:p>
          <a:p>
            <a:pPr marL="0" indent="0">
              <a:buNone/>
            </a:pPr>
            <a:r>
              <a:rPr lang="en-US" sz="1800" dirty="0" smtClean="0"/>
              <a:t>[6]  R4-2003848</a:t>
            </a:r>
            <a:r>
              <a:rPr lang="en-US" sz="1800" dirty="0"/>
              <a:t>, Discussion on 4Rx </a:t>
            </a:r>
            <a:r>
              <a:rPr lang="en-US" sz="1800" dirty="0" err="1"/>
              <a:t>demod</a:t>
            </a:r>
            <a:r>
              <a:rPr lang="en-US" sz="1800" dirty="0"/>
              <a:t> requirement impact due to MIMO layer </a:t>
            </a:r>
            <a:r>
              <a:rPr lang="en-US" sz="1800" dirty="0" smtClean="0"/>
              <a:t>adaptation, vivo</a:t>
            </a:r>
          </a:p>
          <a:p>
            <a:pPr marL="0" indent="0">
              <a:buNone/>
            </a:pPr>
            <a:r>
              <a:rPr lang="en-US" sz="1800" dirty="0" smtClean="0"/>
              <a:t>[7]  R4-2003855</a:t>
            </a:r>
            <a:r>
              <a:rPr lang="en-US" sz="1800" dirty="0"/>
              <a:t>, View on UE demodulation requirements considering cross-slot </a:t>
            </a:r>
            <a:r>
              <a:rPr lang="en-US" sz="1800" dirty="0" smtClean="0"/>
              <a:t>scheduling, NTT DoCoMo</a:t>
            </a:r>
          </a:p>
          <a:p>
            <a:pPr marL="0" indent="0">
              <a:buNone/>
            </a:pPr>
            <a:r>
              <a:rPr lang="en-US" sz="1800" dirty="0" smtClean="0"/>
              <a:t>[8]  R4-2004804</a:t>
            </a:r>
            <a:r>
              <a:rPr lang="en-US" sz="1800" dirty="0"/>
              <a:t>, Impact of MIMO layer adaptation on </a:t>
            </a:r>
            <a:r>
              <a:rPr lang="en-US" sz="1800" dirty="0" err="1"/>
              <a:t>demod</a:t>
            </a:r>
            <a:r>
              <a:rPr lang="en-US" sz="1800" dirty="0"/>
              <a:t> </a:t>
            </a:r>
            <a:r>
              <a:rPr lang="en-US" sz="1800" dirty="0" smtClean="0"/>
              <a:t>requirements, QC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Whether to introduce joint test for PDCCH-WUS during DRX OFF and PDCCH during DRX ON for power saving UE</a:t>
            </a:r>
            <a:r>
              <a:rPr lang="en-US" altLang="zh-CN" sz="2000" dirty="0" smtClean="0"/>
              <a:t>?</a:t>
            </a:r>
          </a:p>
          <a:p>
            <a:pPr lvl="1" fontAlgn="auto" hangingPunct="1"/>
            <a:r>
              <a:rPr lang="en-GB" altLang="zh-CN" sz="2000" dirty="0" smtClean="0"/>
              <a:t>Option </a:t>
            </a:r>
            <a:r>
              <a:rPr lang="en-GB" altLang="zh-CN" sz="2000" dirty="0"/>
              <a:t>1: To define a joint test case for PDCCH-WUS in DRX OFF and PDCCH in DRX ON</a:t>
            </a:r>
            <a:r>
              <a:rPr lang="en-GB" altLang="zh-CN" sz="2000" dirty="0" smtClean="0"/>
              <a:t>.  </a:t>
            </a:r>
          </a:p>
          <a:p>
            <a:pPr marL="457200" lvl="1" indent="0" fontAlgn="auto" hangingPunct="1">
              <a:buNone/>
            </a:pPr>
            <a:r>
              <a:rPr lang="en-GB" altLang="zh-CN" sz="2000" dirty="0" smtClean="0"/>
              <a:t>     (CATT, CMCC, Qualcomm, MediaTek, NTT DoCoMo, vivo)</a:t>
            </a:r>
          </a:p>
          <a:p>
            <a:pPr lvl="1" fontAlgn="auto" hangingPunct="1"/>
            <a:r>
              <a:rPr lang="en-GB" altLang="zh-CN" sz="2000" dirty="0" smtClean="0"/>
              <a:t>Option </a:t>
            </a:r>
            <a:r>
              <a:rPr lang="en-GB" altLang="zh-CN" sz="2000" dirty="0"/>
              <a:t>2: No new requirements are needed</a:t>
            </a:r>
            <a:r>
              <a:rPr lang="en-GB" altLang="zh-CN" sz="2000" dirty="0" smtClean="0"/>
              <a:t>.</a:t>
            </a:r>
          </a:p>
          <a:p>
            <a:pPr marL="457200" lvl="1" indent="0" fontAlgn="auto" hangingPunct="1">
              <a:buNone/>
            </a:pPr>
            <a:r>
              <a:rPr lang="en-GB" altLang="zh-CN" sz="2000" dirty="0"/>
              <a:t> </a:t>
            </a:r>
            <a:r>
              <a:rPr lang="en-GB" altLang="zh-CN" sz="2000" dirty="0" smtClean="0"/>
              <a:t>    (Huawei, Intel)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b="1" u="sng" dirty="0" smtClean="0"/>
              <a:t>Recommended WF:</a:t>
            </a:r>
            <a:r>
              <a:rPr lang="en-US" altLang="zh-CN" sz="2000" dirty="0" smtClean="0"/>
              <a:t> </a:t>
            </a:r>
          </a:p>
          <a:p>
            <a:pPr marL="0" indent="0">
              <a:buNone/>
            </a:pPr>
            <a:r>
              <a:rPr lang="en-GB" altLang="zh-CN" sz="2000" dirty="0" smtClean="0"/>
              <a:t>       To decide in RAN4#95 meeting on </a:t>
            </a:r>
            <a:r>
              <a:rPr lang="en-GB" altLang="zh-CN" sz="2000" dirty="0"/>
              <a:t>w</a:t>
            </a:r>
            <a:r>
              <a:rPr lang="en-GB" altLang="zh-CN" sz="2000" dirty="0" smtClean="0"/>
              <a:t>hether to define </a:t>
            </a:r>
            <a:r>
              <a:rPr lang="en-GB" altLang="zh-CN" sz="2000" dirty="0"/>
              <a:t>a joint test case for PDCCH-WUS in DRX OFF and PDCCH in DRX ON.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4616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Whether to introduce UE demodulation requirements with cross-slot scheduling procedure considering the extension in Rel-16</a:t>
            </a:r>
            <a:r>
              <a:rPr lang="en-US" altLang="zh-CN" sz="2000" dirty="0" smtClean="0"/>
              <a:t>?</a:t>
            </a:r>
          </a:p>
          <a:p>
            <a:pPr lvl="1" fontAlgn="auto" hangingPunct="1"/>
            <a:r>
              <a:rPr lang="en-GB" altLang="zh-CN" sz="2000" dirty="0"/>
              <a:t>Option 1: Introduce UE demodulation requirements with cross-slot scheduling procedure considering the extension in Rel-16, at least. </a:t>
            </a:r>
            <a:endParaRPr lang="zh-CN" altLang="zh-CN" sz="2000" dirty="0"/>
          </a:p>
          <a:p>
            <a:pPr lvl="2" fontAlgn="auto" hangingPunct="1"/>
            <a:r>
              <a:rPr lang="en-GB" altLang="zh-CN" sz="2000" dirty="0"/>
              <a:t>NTT </a:t>
            </a:r>
            <a:r>
              <a:rPr lang="en-GB" altLang="zh-CN" sz="2000" dirty="0" smtClean="0"/>
              <a:t>DoCoMo?</a:t>
            </a:r>
            <a:endParaRPr lang="zh-CN" altLang="zh-CN" sz="2000" dirty="0"/>
          </a:p>
          <a:p>
            <a:pPr lvl="1" fontAlgn="auto" hangingPunct="1"/>
            <a:r>
              <a:rPr lang="en-GB" altLang="zh-CN" sz="2000" dirty="0" smtClean="0"/>
              <a:t>Option </a:t>
            </a:r>
            <a:r>
              <a:rPr lang="en-GB" altLang="zh-CN" sz="2000" dirty="0"/>
              <a:t>2: No new requirements are needed for cross slot scheduling.</a:t>
            </a:r>
            <a:endParaRPr lang="zh-CN" altLang="zh-CN" sz="2000" dirty="0"/>
          </a:p>
          <a:p>
            <a:pPr lvl="2" fontAlgn="auto" hangingPunct="1"/>
            <a:r>
              <a:rPr lang="en-GB" altLang="zh-CN" sz="2000" dirty="0" smtClean="0"/>
              <a:t>Ericsson, Qualcomm</a:t>
            </a:r>
            <a:r>
              <a:rPr lang="en-GB" altLang="zh-CN" sz="2000" dirty="0"/>
              <a:t>, vivo, Huawei, Intel, </a:t>
            </a:r>
            <a:r>
              <a:rPr lang="en-US" altLang="zh-CN" sz="2000" dirty="0" smtClean="0"/>
              <a:t>MediaTek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b="1" u="sng" dirty="0" smtClean="0"/>
              <a:t>Recommended WF:</a:t>
            </a:r>
            <a:r>
              <a:rPr lang="en-US" altLang="zh-CN" sz="2000" dirty="0" smtClean="0"/>
              <a:t> </a:t>
            </a:r>
          </a:p>
          <a:p>
            <a:pPr marL="0" indent="0">
              <a:buNone/>
            </a:pPr>
            <a:r>
              <a:rPr lang="en-GB" altLang="zh-CN" sz="2000" dirty="0" smtClean="0"/>
              <a:t>       Option 2: </a:t>
            </a:r>
            <a:r>
              <a:rPr lang="en-GB" altLang="zh-CN" sz="2000" dirty="0"/>
              <a:t>No new requirements are needed for cross slot scheduling.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13437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Way Forward 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12568"/>
          </a:xfrm>
        </p:spPr>
        <p:txBody>
          <a:bodyPr/>
          <a:lstStyle/>
          <a:p>
            <a:r>
              <a:rPr lang="en-US" altLang="zh-CN" sz="2000" dirty="0"/>
              <a:t>Applicability of 4Rx demodulation performance for UEs with max MIMO layer adaption.</a:t>
            </a:r>
            <a:endParaRPr lang="zh-CN" altLang="en-US" sz="2000" dirty="0"/>
          </a:p>
          <a:p>
            <a:pPr lvl="1" fontAlgn="auto" hangingPunct="1"/>
            <a:r>
              <a:rPr lang="en-GB" altLang="zh-CN" sz="1800" dirty="0"/>
              <a:t>Option 2: Set the </a:t>
            </a:r>
            <a:r>
              <a:rPr lang="en-GB" altLang="zh-CN" sz="1800" dirty="0" err="1"/>
              <a:t>max_MIMO_layer_num</a:t>
            </a:r>
            <a:r>
              <a:rPr lang="en-GB" altLang="zh-CN" sz="1800" dirty="0"/>
              <a:t> =4 </a:t>
            </a:r>
            <a:r>
              <a:rPr lang="en-GB" altLang="zh-CN" sz="1800" dirty="0" smtClean="0"/>
              <a:t>in </a:t>
            </a:r>
            <a:r>
              <a:rPr lang="en-GB" altLang="zh-CN" sz="1800" dirty="0"/>
              <a:t>the all related test cases applied for 4Rx-mandated </a:t>
            </a:r>
            <a:r>
              <a:rPr lang="en-GB" altLang="zh-CN" sz="1800" dirty="0" smtClean="0"/>
              <a:t>bands</a:t>
            </a:r>
            <a:endParaRPr lang="en-US" altLang="zh-CN" sz="1800" dirty="0"/>
          </a:p>
          <a:p>
            <a:pPr marL="457200" lvl="1" indent="0" fontAlgn="auto" hangingPunct="1">
              <a:buNone/>
            </a:pPr>
            <a:r>
              <a:rPr lang="en-US" altLang="zh-CN" sz="1800" dirty="0"/>
              <a:t> </a:t>
            </a:r>
            <a:r>
              <a:rPr lang="en-US" altLang="zh-CN" sz="1800" dirty="0" smtClean="0"/>
              <a:t>     (</a:t>
            </a:r>
            <a:r>
              <a:rPr lang="en-GB" altLang="zh-CN" sz="1800" dirty="0" smtClean="0"/>
              <a:t>Apple</a:t>
            </a:r>
            <a:r>
              <a:rPr lang="en-GB" altLang="zh-CN" sz="1800" dirty="0"/>
              <a:t>, CATT, Qualcomm, CMCC, MediaTek, NTT </a:t>
            </a:r>
            <a:r>
              <a:rPr lang="en-GB" altLang="zh-CN" sz="1800" dirty="0" smtClean="0"/>
              <a:t>DoCoMo, Ericsson, Intel)</a:t>
            </a:r>
            <a:endParaRPr lang="zh-CN" altLang="zh-CN" sz="1800" dirty="0" smtClean="0"/>
          </a:p>
          <a:p>
            <a:pPr lvl="1" fontAlgn="auto" hangingPunct="1"/>
            <a:r>
              <a:rPr lang="en-GB" altLang="zh-CN" sz="1800" dirty="0" smtClean="0"/>
              <a:t>Option 3: Do not define any demodulation requirements for max MIMO layer adaptation feature for power saving. No any clarification or configuration is needed in the specification for the existing demodulation requirements. </a:t>
            </a:r>
            <a:r>
              <a:rPr lang="en-US" altLang="zh-CN" sz="1800" dirty="0" smtClean="0"/>
              <a:t>Clarify the UE behavior in RAN2 specification for the IE configuration on max MIMO layer. (Huawei)</a:t>
            </a:r>
            <a:endParaRPr lang="zh-CN" altLang="zh-CN" sz="1800" dirty="0"/>
          </a:p>
          <a:p>
            <a:pPr lvl="1" fontAlgn="auto" hangingPunct="1"/>
            <a:r>
              <a:rPr lang="en-GB" altLang="zh-CN" sz="1800" dirty="0"/>
              <a:t>Option 4: Set the </a:t>
            </a:r>
            <a:r>
              <a:rPr lang="en-GB" altLang="zh-CN" sz="1800" dirty="0" err="1"/>
              <a:t>max_MIMO_layer_num</a:t>
            </a:r>
            <a:r>
              <a:rPr lang="en-GB" altLang="zh-CN" sz="1800" dirty="0"/>
              <a:t> =4 in the all related test cases applied for 4Rx-mandated bands, and further clarify that UE is expected to meet at least 2Rx </a:t>
            </a:r>
            <a:r>
              <a:rPr lang="en-GB" altLang="zh-CN" sz="1800" dirty="0" err="1"/>
              <a:t>demod</a:t>
            </a:r>
            <a:r>
              <a:rPr lang="en-GB" altLang="zh-CN" sz="1800" dirty="0"/>
              <a:t> requirements when </a:t>
            </a:r>
            <a:r>
              <a:rPr lang="en-GB" altLang="zh-CN" sz="1800" dirty="0" err="1"/>
              <a:t>max_MIMO_layer_num</a:t>
            </a:r>
            <a:r>
              <a:rPr lang="en-GB" altLang="zh-CN" sz="1800" dirty="0"/>
              <a:t> = 2, and no additional test case for this is added in R16</a:t>
            </a:r>
            <a:r>
              <a:rPr lang="en-GB" altLang="zh-CN" sz="1800" dirty="0" smtClean="0"/>
              <a:t>. (vivo)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2000" b="1" u="sng" dirty="0" smtClean="0"/>
              <a:t>Observation:</a:t>
            </a:r>
          </a:p>
          <a:p>
            <a:pPr marL="0" indent="0">
              <a:buNone/>
            </a:pPr>
            <a:r>
              <a:rPr lang="en-US" altLang="zh-CN" sz="2000" dirty="0"/>
              <a:t>Test</a:t>
            </a:r>
            <a:r>
              <a:rPr lang="en-GB" altLang="zh-CN" sz="2000" dirty="0"/>
              <a:t> cases applied for 4Rx-mandated bands are applicable to scenarios with </a:t>
            </a:r>
            <a:r>
              <a:rPr lang="en-US" altLang="zh-CN" sz="2000" dirty="0" smtClean="0"/>
              <a:t>no </a:t>
            </a:r>
            <a:r>
              <a:rPr lang="en-US" altLang="zh-CN" sz="2000" i="1" dirty="0" smtClean="0"/>
              <a:t>maxMIMO-Layers-r16 </a:t>
            </a:r>
            <a:r>
              <a:rPr lang="en-US" altLang="zh-CN" sz="2000" dirty="0"/>
              <a:t>or</a:t>
            </a:r>
            <a:r>
              <a:rPr lang="en-US" altLang="zh-CN" sz="2000" i="1" dirty="0"/>
              <a:t> </a:t>
            </a:r>
            <a:r>
              <a:rPr lang="en-US" altLang="zh-CN" sz="2000" i="1" dirty="0" smtClean="0"/>
              <a:t>maxMIMO-Layers-r16=4 configured.</a:t>
            </a:r>
            <a:r>
              <a:rPr lang="en-US" altLang="zh-CN" sz="2000" b="1" u="sng" dirty="0" smtClean="0"/>
              <a:t> </a:t>
            </a:r>
          </a:p>
          <a:p>
            <a:pPr marL="0" indent="0">
              <a:buNone/>
            </a:pPr>
            <a:r>
              <a:rPr lang="en-US" altLang="zh-CN" sz="2000" b="1" u="sng" dirty="0" smtClean="0"/>
              <a:t>Recommendation</a:t>
            </a:r>
          </a:p>
          <a:p>
            <a:pPr marL="0" indent="0">
              <a:buNone/>
            </a:pPr>
            <a:r>
              <a:rPr lang="en-US" altLang="zh-CN" sz="2000" dirty="0" smtClean="0"/>
              <a:t>Decide in RAN4#95 on how to handle the clarification on applicability.</a:t>
            </a:r>
          </a:p>
          <a:p>
            <a:pPr marL="0" indent="0">
              <a:buNone/>
            </a:pPr>
            <a:r>
              <a:rPr lang="en-GB" altLang="zh-CN" sz="2000" dirty="0" smtClean="0"/>
              <a:t>   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56397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(4)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800" dirty="0" smtClean="0"/>
              <a:t>Whether to introduce a test case to </a:t>
            </a:r>
            <a:r>
              <a:rPr lang="en-GB" altLang="zh-CN" sz="2800" dirty="0"/>
              <a:t>ensure that the performance loss of UE is acceptable under </a:t>
            </a:r>
            <a:r>
              <a:rPr lang="en-GB" altLang="zh-CN" sz="2800" dirty="0" err="1"/>
              <a:t>fallback</a:t>
            </a:r>
            <a:r>
              <a:rPr lang="en-GB" altLang="zh-CN" sz="2800" dirty="0"/>
              <a:t> mode. </a:t>
            </a:r>
            <a:endParaRPr lang="en-GB" altLang="zh-CN" sz="2800" dirty="0" smtClean="0"/>
          </a:p>
          <a:p>
            <a:pPr marL="0" indent="0">
              <a:buNone/>
            </a:pPr>
            <a:r>
              <a:rPr lang="en-GB" altLang="zh-CN" sz="2800" dirty="0" smtClean="0"/>
              <a:t>     To be decided in RAN4#95-e meeting.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542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31855</TotalTime>
  <Words>586</Words>
  <Application>Microsoft Office PowerPoint</Application>
  <PresentationFormat>全屏显示(4:3)</PresentationFormat>
  <Paragraphs>52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Way forward on NR UE power saving performance requirements</vt:lpstr>
      <vt:lpstr>Background</vt:lpstr>
      <vt:lpstr>Way Forward (1)</vt:lpstr>
      <vt:lpstr>Way Forward (2)</vt:lpstr>
      <vt:lpstr>Way Forward (3)</vt:lpstr>
      <vt:lpstr>Way Forward (4)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Song</cp:lastModifiedBy>
  <cp:revision>381</cp:revision>
  <dcterms:created xsi:type="dcterms:W3CDTF">2014-03-20T14:32:54Z</dcterms:created>
  <dcterms:modified xsi:type="dcterms:W3CDTF">2020-04-29T10:25:28Z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