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81" r:id="rId6"/>
    <p:sldId id="290" r:id="rId7"/>
    <p:sldId id="291" r:id="rId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280" y="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110C47F-6B89-4DF5-8EBB-9C96B35D8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pPr>
                <a:defRPr/>
              </a:pPr>
              <a:t>2020/4/29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4E8F973-A40D-4E10-959A-6C3F2DA65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E5CD3E8-B9CB-48D0-B62C-97CB63664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746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CF88EC4-3500-42F3-A844-36626FA83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pPr>
                <a:defRPr/>
              </a:pPr>
              <a:t>2020/4/29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03CE3B2-3742-4133-80E3-7DC0EDB47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DE4CE46-C667-4988-B6F7-3212A494D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133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98BE700-990F-42F3-89F9-184040EFA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pPr>
                <a:defRPr/>
              </a:pPr>
              <a:t>2020/4/29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BBB8A06-2E51-49FC-975A-3AB0711A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FB5C3BE-9303-4B29-8F4F-F5EE92436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379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E48FF52-939E-4FDE-87E5-385503F5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pPr>
                <a:defRPr/>
              </a:pPr>
              <a:t>2020/4/29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E5B6FFF-79BC-41BB-9B5E-C8C94A49A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326A589-0B22-49E2-8782-C645123F9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07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1D4CDA8-2757-48C2-95F0-1D5190EF5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pPr>
                <a:defRPr/>
              </a:pPr>
              <a:t>2020/4/29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6A75B80-ECA5-4777-BA5C-69790BBD3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B69A2F5-5FF9-44D8-8E08-3889E92EE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68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xmlns="" id="{55AFB8B6-6228-4341-BDE0-92DEF6B56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pPr>
                <a:defRPr/>
              </a:pPr>
              <a:t>2020/4/29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xmlns="" id="{6650B4C7-FA69-4214-B683-DF6ABDC9E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xmlns="" id="{6CE33585-FC11-4D5C-9A97-D6B5BFD81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20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xmlns="" id="{1C9E93F1-9619-43E0-9EE8-E55210078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pPr>
                <a:defRPr/>
              </a:pPr>
              <a:t>2020/4/29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xmlns="" id="{EC13D8FA-7E85-488D-B3DA-83DB74252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xmlns="" id="{C3304DE7-FB67-4CD9-B5E2-25561BB1F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681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xmlns="" id="{D0626586-46C0-435B-B20D-98DBFA928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pPr>
                <a:defRPr/>
              </a:pPr>
              <a:t>2020/4/29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xmlns="" id="{7553E3D6-B8B3-4926-A44B-53660BA1A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xmlns="" id="{FAF66CFC-A553-426E-9CBE-D346BF9AB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949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xmlns="" id="{6412B74E-AC65-4E7B-A77C-BD3FEEB46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pPr>
                <a:defRPr/>
              </a:pPr>
              <a:t>2020/4/29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xmlns="" id="{6E1A172B-B8C2-4CF6-BC3A-0387B0A27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xmlns="" id="{E726501F-26A6-4DFC-9D66-493D37A0D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507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xmlns="" id="{335B0C30-19E8-4A46-A2B1-DAC1D4CB9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pPr>
                <a:defRPr/>
              </a:pPr>
              <a:t>2020/4/29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xmlns="" id="{C37BC43F-9A76-4E8F-B72C-230F3DD19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xmlns="" id="{CAECBE87-3337-4369-B99D-ABBCE7CCD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60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xmlns="" id="{4026F3CC-DE42-440B-9438-85661B0E7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pPr>
                <a:defRPr/>
              </a:pPr>
              <a:t>2020/4/29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xmlns="" id="{FB276A53-61D0-4C42-A886-27AB1244A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xmlns="" id="{2E0B979F-84E2-48CA-94C0-728A7C79A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869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xmlns="" id="{C6067352-EBC0-4314-B2F7-BD78E16AEB4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xmlns="" id="{68E4C134-0C2B-4F63-8C8B-E141694A2C6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CB4897F-276A-4AA1-A7E7-F999F71432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pPr>
                <a:defRPr/>
              </a:pPr>
              <a:t>2020/4/29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D1F7188-AA10-4EB5-B408-0CA61450C2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52AF63E-D503-40C0-AB0B-693F337506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>
            <a:extLst>
              <a:ext uri="{FF2B5EF4-FFF2-40B4-BE49-F238E27FC236}">
                <a16:creationId xmlns:a16="http://schemas.microsoft.com/office/drawing/2014/main" xmlns="" id="{B4E3CC63-70F9-46A6-91D9-ABDCD9CE0B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0825" y="188913"/>
            <a:ext cx="5616575" cy="1470025"/>
          </a:xfrm>
        </p:spPr>
        <p:txBody>
          <a:bodyPr/>
          <a:lstStyle/>
          <a:p>
            <a:pPr algn="l" eaLnBrk="1" hangingPunct="1"/>
            <a:r>
              <a:rPr lang="en-GB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3GPP TSG-RAN WG4 Meeting # 94-e-Bis</a:t>
            </a: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/>
            </a:r>
            <a:b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</a:b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Electronic Meeting, 20 – 30 Apr., 2020</a:t>
            </a:r>
          </a:p>
        </p:txBody>
      </p:sp>
      <p:sp>
        <p:nvSpPr>
          <p:cNvPr id="2051" name="副标题 2">
            <a:extLst>
              <a:ext uri="{FF2B5EF4-FFF2-40B4-BE49-F238E27FC236}">
                <a16:creationId xmlns:a16="http://schemas.microsoft.com/office/drawing/2014/main" xmlns="" id="{732DF2D5-9D9A-4862-9C8A-329725393E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4340225"/>
            <a:ext cx="6400800" cy="1752600"/>
          </a:xfrm>
        </p:spPr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</a:rPr>
              <a:t>Huawei, </a:t>
            </a:r>
            <a:r>
              <a:rPr lang="en-US" altLang="zh-CN" dirty="0" err="1">
                <a:solidFill>
                  <a:schemeClr val="tx1"/>
                </a:solidFill>
              </a:rPr>
              <a:t>HiSilicon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052" name="TextBox 3">
            <a:extLst>
              <a:ext uri="{FF2B5EF4-FFF2-40B4-BE49-F238E27FC236}">
                <a16:creationId xmlns:a16="http://schemas.microsoft.com/office/drawing/2014/main" xmlns="" id="{52CDA161-FCDD-40C1-983C-4E86B038B1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2420938"/>
            <a:ext cx="8640762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GB" altLang="zh-CN" sz="4400" dirty="0"/>
              <a:t>WF on RRM requirements for R16 enhancement for NB-</a:t>
            </a:r>
            <a:r>
              <a:rPr lang="en-GB" altLang="zh-CN" sz="4400" dirty="0" err="1"/>
              <a:t>IoT</a:t>
            </a:r>
            <a:endParaRPr lang="zh-CN" altLang="en-US" sz="4400" dirty="0">
              <a:latin typeface="Calibri" panose="020F0502020204030204" pitchFamily="34" charset="0"/>
            </a:endParaRPr>
          </a:p>
        </p:txBody>
      </p:sp>
      <p:sp>
        <p:nvSpPr>
          <p:cNvPr id="2053" name="TextBox 4">
            <a:extLst>
              <a:ext uri="{FF2B5EF4-FFF2-40B4-BE49-F238E27FC236}">
                <a16:creationId xmlns:a16="http://schemas.microsoft.com/office/drawing/2014/main" xmlns="" id="{C98DB138-7BC0-49B7-8DBA-0325C5B1AB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6296" y="554593"/>
            <a:ext cx="15113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GB" altLang="zh-CN" dirty="0"/>
              <a:t>R4-2005289</a:t>
            </a:r>
            <a:endParaRPr lang="zh-CN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NRSRP measurement on non-anchor carrier in enhanced coverage in non-sparse PO scenario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 dirty="0"/>
              <a:t>UE is allowed to make RRM measurement on non-anchor carrier in non-sparse PO in enhanced coverage when </a:t>
            </a:r>
            <a:r>
              <a:rPr lang="en-US" altLang="zh-CN" sz="2400" dirty="0" err="1"/>
              <a:t>nB</a:t>
            </a:r>
            <a:r>
              <a:rPr lang="en-US" altLang="zh-CN" sz="2400" dirty="0"/>
              <a:t> is not equal to 4T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9487410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Filtering and combination of samples between anchor carrier and non-anchor carriers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 dirty="0" smtClean="0"/>
              <a:t>The issue will be discussed in RAN4-95e based on the option 2b, which is </a:t>
            </a:r>
          </a:p>
          <a:p>
            <a:pPr lvl="1" fontAlgn="auto" hangingPunct="1"/>
            <a:r>
              <a:rPr lang="en-GB" altLang="zh-CN" sz="2000" dirty="0"/>
              <a:t>NRSRP measurements on non-anchor carrier can be filtered or combined with NRSRP measurement on anchor carrier after translating the non-anchor carrier measurement with parameter </a:t>
            </a:r>
            <a:r>
              <a:rPr lang="en-GB" altLang="zh-CN" sz="2000" dirty="0" err="1"/>
              <a:t>nrs-PowerOffsetNonAnchor</a:t>
            </a:r>
            <a:r>
              <a:rPr lang="en-GB" altLang="zh-CN" sz="2000" dirty="0"/>
              <a:t> without any conditions or prerequisites, provided that the UE is in enhanced coverage (SINR &lt; -6 dB).</a:t>
            </a:r>
            <a:endParaRPr lang="zh-CN" altLang="zh-CN" sz="2000" dirty="0"/>
          </a:p>
          <a:p>
            <a:pPr lvl="1" fontAlgn="auto" hangingPunct="1"/>
            <a:r>
              <a:rPr lang="en-GB" altLang="zh-CN" sz="2000" dirty="0"/>
              <a:t>NRSRP measurements on non-anchor carrier can be filtered or combined with NRSRP measurement on anchor carrier after translating the non-anchor carrier measurement with parameter </a:t>
            </a:r>
            <a:r>
              <a:rPr lang="en-GB" altLang="zh-CN" sz="2000" dirty="0" err="1"/>
              <a:t>nrs-PowerOffsetNonAnchor</a:t>
            </a:r>
            <a:r>
              <a:rPr lang="en-GB" altLang="zh-CN" sz="2000" dirty="0"/>
              <a:t>, provided that</a:t>
            </a:r>
            <a:endParaRPr lang="zh-CN" altLang="zh-CN" sz="2000" dirty="0"/>
          </a:p>
          <a:p>
            <a:pPr lvl="2" fontAlgn="auto" hangingPunct="1"/>
            <a:r>
              <a:rPr lang="en-GB" altLang="zh-CN" sz="1600" dirty="0" smtClean="0"/>
              <a:t>the </a:t>
            </a:r>
            <a:r>
              <a:rPr lang="en-GB" altLang="zh-CN" sz="1600" dirty="0"/>
              <a:t>UE is in normal coverage (SINR </a:t>
            </a:r>
            <a:r>
              <a:rPr lang="zh-CN" altLang="zh-CN" sz="1600" dirty="0"/>
              <a:t>≥</a:t>
            </a:r>
            <a:r>
              <a:rPr lang="en-GB" altLang="zh-CN" sz="1600" dirty="0"/>
              <a:t> -6 dB) and </a:t>
            </a:r>
            <a:endParaRPr lang="zh-CN" altLang="zh-CN" sz="1600" dirty="0"/>
          </a:p>
          <a:p>
            <a:pPr lvl="2" fontAlgn="auto" hangingPunct="1"/>
            <a:r>
              <a:rPr lang="en-GB" altLang="zh-CN" sz="1600" dirty="0" smtClean="0"/>
              <a:t>the </a:t>
            </a:r>
            <a:r>
              <a:rPr lang="en-GB" altLang="zh-CN" sz="1600" dirty="0"/>
              <a:t>comparison of NRSRP samples between anchor and non-anchor carrier, taken during the same measurement period and accounting for the signal power offset, yields a difference within a margin M (FFS if a fixed predefined value or a value </a:t>
            </a:r>
            <a:r>
              <a:rPr lang="en-GB" altLang="zh-CN" sz="1600" dirty="0" err="1"/>
              <a:t>signaled</a:t>
            </a:r>
            <a:r>
              <a:rPr lang="en-GB" altLang="zh-CN" sz="1600" dirty="0"/>
              <a:t> by the network should be applied).</a:t>
            </a:r>
            <a:endParaRPr lang="zh-CN" altLang="zh-CN" sz="1600" dirty="0"/>
          </a:p>
          <a:p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2297930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Update RRM requirements for </a:t>
            </a:r>
            <a:r>
              <a:rPr lang="en-US" altLang="zh-CN" sz="3200" dirty="0" smtClean="0"/>
              <a:t>new UE </a:t>
            </a:r>
            <a:r>
              <a:rPr lang="en-US" altLang="zh-CN" sz="3200" dirty="0"/>
              <a:t>specific DRX </a:t>
            </a:r>
            <a:r>
              <a:rPr lang="en-US" altLang="zh-CN" sz="3200" dirty="0" smtClean="0"/>
              <a:t>cycle (320ms and 640ms)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 dirty="0" smtClean="0"/>
              <a:t>RAN4 shall update RRM requirements for new UE specific DRX cycles (320ms and 640ms) in Rel-16</a:t>
            </a:r>
          </a:p>
          <a:p>
            <a:r>
              <a:rPr lang="en-US" altLang="zh-CN" sz="2400" dirty="0" smtClean="0"/>
              <a:t>Sections need updating including:</a:t>
            </a:r>
          </a:p>
          <a:p>
            <a:pPr lvl="1"/>
            <a:r>
              <a:rPr lang="en-US" altLang="zh-CN" sz="2000" dirty="0"/>
              <a:t>4.6 Cell Selection and Re-selection Requirements for UE category NB1</a:t>
            </a:r>
          </a:p>
          <a:p>
            <a:pPr lvl="1"/>
            <a:r>
              <a:rPr lang="en-US" altLang="zh-CN" sz="2000" dirty="0"/>
              <a:t>4.8.5-4.8.8 E-CID NRSRP and NRSRQ Measurements for UE category </a:t>
            </a:r>
            <a:r>
              <a:rPr lang="en-US" altLang="zh-CN" sz="2000" dirty="0" smtClean="0"/>
              <a:t>NB2</a:t>
            </a:r>
          </a:p>
          <a:p>
            <a:r>
              <a:rPr lang="en-US" altLang="zh-CN" sz="2400" dirty="0" smtClean="0"/>
              <a:t>Details of the requirements are FFS.</a:t>
            </a:r>
            <a:endParaRPr lang="zh-CN" altLang="en-US" sz="2400" dirty="0"/>
          </a:p>
          <a:p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8166082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EEAC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1" ma:contentTypeDescription="Create a new document." ma:contentTypeScope="" ma:versionID="99f6751dbc8f6c9db939c24aed21b85c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97a570d36a9bfe7447b480bcbafe877e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67E680D-AC5B-4E66-8A1E-AB2F09A6ED1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C8B4B51-588A-4193-AB4E-12963BE166E2}">
  <ds:schemaRefs>
    <ds:schemaRef ds:uri="http://schemas.microsoft.com/office/2006/metadata/properties"/>
    <ds:schemaRef ds:uri="http://purl.org/dc/elements/1.1/"/>
    <ds:schemaRef ds:uri="http://purl.org/dc/dcmitype/"/>
    <ds:schemaRef ds:uri="http://www.w3.org/XML/1998/namespace"/>
    <ds:schemaRef ds:uri="6f846979-0e6f-42ff-8b87-e1893efeda99"/>
    <ds:schemaRef ds:uri="http://schemas.microsoft.com/office/2006/documentManagement/types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db33437f-65a5-48c5-b537-19efd290f967"/>
  </ds:schemaRefs>
</ds:datastoreItem>
</file>

<file path=customXml/itemProps3.xml><?xml version="1.0" encoding="utf-8"?>
<ds:datastoreItem xmlns:ds="http://schemas.openxmlformats.org/officeDocument/2006/customXml" ds:itemID="{6116A6EE-9C71-4CA8-B83C-FAA2FE0E539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5750</TotalTime>
  <Words>282</Words>
  <Application>Microsoft Office PowerPoint</Application>
  <PresentationFormat>全屏显示(4:3)</PresentationFormat>
  <Paragraphs>18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Arial Unicode MS</vt:lpstr>
      <vt:lpstr>宋体</vt:lpstr>
      <vt:lpstr>Arial</vt:lpstr>
      <vt:lpstr>Calibri</vt:lpstr>
      <vt:lpstr>Office 主题</vt:lpstr>
      <vt:lpstr>3GPP TSG-RAN WG4 Meeting # 94-e-Bis Electronic Meeting, 20 – 30 Apr., 2020</vt:lpstr>
      <vt:lpstr>NRSRP measurement on non-anchor carrier in enhanced coverage in non-sparse PO scenario</vt:lpstr>
      <vt:lpstr>Filtering and combination of samples between anchor carrier and non-anchor carriers</vt:lpstr>
      <vt:lpstr>Update RRM requirements for new UE specific DRX cycle (320ms and 640ms)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</cp:lastModifiedBy>
  <cp:revision>257</cp:revision>
  <dcterms:created xsi:type="dcterms:W3CDTF">2016-01-12T08:39:50Z</dcterms:created>
  <dcterms:modified xsi:type="dcterms:W3CDTF">2020-04-29T10:51:56Z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(3)BMXNRiCrGQqNUtMSqmNSOOC+IDitJrep2Ch3lNs1GdEErVIpkGRkiePHj05Y6ZoscaThW5bg
3clxkyKCx1U4wRfhcQWqp1zKtqmBIWlgR0FQBY/aikGnxFfhOb6ZGQ18o+B+HXMQgaCs7+cG
XIxS+TDAvesjORxflnoCFPcXDP4mGw34fY5FrDRFfY2teg5hTL6yHBnR3zgXAbJDcSCWTaHd
LBkBXRS47TLHvhIP2E</vt:lpwstr>
  </property>
  <property fmtid="{D5CDD505-2E9C-101B-9397-08002B2CF9AE}" pid="3" name="_2015_ms_pID_7253431">
    <vt:lpwstr>z6pnfkIil/7UaEmHMZ/74qeZx6SYP8+88xjpX4sbLtfTSURrnGdVHN
ujDltaG3IENJ+r8f1ezeD+AR5yvuYIHvZfwPE79kpWa185Yh0oeID7anFuFjfBacwnH7nTaH
hg5qGU9YM/yINrU/X+30sxXMNeEP1D14524BvFQDoN8bl/FPG7iV6EnQoJw0bw8c0Azo9GfU
55qS34dK9C6Cji2jvK43oD5qD2YRHF51vjWo</vt:lpwstr>
  </property>
  <property fmtid="{D5CDD505-2E9C-101B-9397-08002B2CF9AE}" pid="4" name="_2015_ms_pID_7253432">
    <vt:lpwstr>NghxxrgQpmWcJyVgNeQT/l9x1xzo6OgUhW0B
8cykINQLkjUOmSEJXD8Agp0RlY/qCWcoOCHg3HKc42v2gxl6S1M=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1568596764</vt:lpwstr>
  </property>
  <property fmtid="{D5CDD505-2E9C-101B-9397-08002B2CF9AE}" pid="9" name="ContentTypeId">
    <vt:lpwstr>0x0101003AA7AC0C743A294CADF60F661720E3E6</vt:lpwstr>
  </property>
</Properties>
</file>