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76" r:id="rId4"/>
    <p:sldId id="275" r:id="rId5"/>
    <p:sldId id="26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4" autoAdjust="0"/>
    <p:restoredTop sz="93129" autoAdjust="0"/>
  </p:normalViewPr>
  <p:slideViewPr>
    <p:cSldViewPr>
      <p:cViewPr varScale="1">
        <p:scale>
          <a:sx n="106" d="100"/>
          <a:sy n="106" d="100"/>
        </p:scale>
        <p:origin x="12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D1660-6450-4E6E-BD45-3A38D694E329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0E9B5-9947-4AD8-8306-3C6BA6EC8D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73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70E9B5-9947-4AD8-8306-3C6BA6EC8D12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9233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109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596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95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562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8332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284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216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697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534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4376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981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DD4DB-9E7D-4215-B5C3-C804ACA64495}" type="datetimeFigureOut">
              <a:rPr lang="zh-CN" altLang="en-US" smtClean="0"/>
              <a:t>2020/4/26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38070-E6D4-4BAF-AF97-B5DD38BADA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499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23528" y="1772816"/>
            <a:ext cx="8496944" cy="1944215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WF on A-MPR simulation assumptions when adding CBW to band n65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320552"/>
          </a:xfrm>
        </p:spPr>
        <p:txBody>
          <a:bodyPr/>
          <a:lstStyle/>
          <a:p>
            <a:r>
              <a:rPr lang="en-US" altLang="zh-CN" dirty="0"/>
              <a:t>Ericsson</a:t>
            </a:r>
            <a:endParaRPr lang="zh-CN" altLang="en-US" dirty="0"/>
          </a:p>
        </p:txBody>
      </p:sp>
      <p:sp>
        <p:nvSpPr>
          <p:cNvPr id="4" name="副标题 2"/>
          <p:cNvSpPr txBox="1">
            <a:spLocks/>
          </p:cNvSpPr>
          <p:nvPr/>
        </p:nvSpPr>
        <p:spPr>
          <a:xfrm>
            <a:off x="323528" y="260648"/>
            <a:ext cx="8496944" cy="936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altLang="zh-CN" sz="2400" b="1" dirty="0"/>
              <a:t>3GPP TSG-RAN WG4 Meeting #94-e-bis           		 R4-2005186 </a:t>
            </a:r>
          </a:p>
          <a:p>
            <a:pPr algn="l"/>
            <a:r>
              <a:rPr lang="en-GB" sz="2400" b="1" dirty="0"/>
              <a:t>Electronic meeting, April 20-30, 2020</a:t>
            </a:r>
            <a:endParaRPr lang="zh-CN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271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Contributions and discussion on:</a:t>
            </a:r>
            <a:endParaRPr lang="en-US" altLang="zh-CN" sz="2400" dirty="0"/>
          </a:p>
          <a:p>
            <a:pPr lvl="1"/>
            <a:r>
              <a:rPr lang="en-US" altLang="zh-CN" sz="2400" dirty="0"/>
              <a:t>A-MPR simulations results [1], [2] and [3].</a:t>
            </a:r>
          </a:p>
          <a:p>
            <a:pPr lvl="1"/>
            <a:r>
              <a:rPr lang="en-US" altLang="zh-CN" sz="2400" dirty="0"/>
              <a:t>Measurements [4] which confirm:</a:t>
            </a:r>
          </a:p>
          <a:p>
            <a:pPr lvl="2"/>
            <a:r>
              <a:rPr lang="en-US" altLang="zh-CN" sz="2000" dirty="0"/>
              <a:t>B34 protection: needs power back-off of ~19dB (fc=1980MHz).</a:t>
            </a:r>
          </a:p>
          <a:p>
            <a:pPr lvl="2"/>
            <a:r>
              <a:rPr lang="sv-SE" altLang="zh-CN" sz="2000" dirty="0"/>
              <a:t>B3 protection: no power back-off (fc=1945) and 37dB rejection filter.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11072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71DD9-1B4A-4161-82E8-19E625076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A-MPR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BEC2-63B2-4D2D-A7F6-5BB6869A3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795320" cy="4525963"/>
          </a:xfrm>
        </p:spPr>
        <p:txBody>
          <a:bodyPr/>
          <a:lstStyle/>
          <a:p>
            <a:r>
              <a:rPr lang="sv-SE" dirty="0">
                <a:solidFill>
                  <a:srgbClr val="FF0000"/>
                </a:solidFill>
              </a:rPr>
              <a:t>New NS will be specified to protect: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Band 34</a:t>
            </a:r>
          </a:p>
          <a:p>
            <a:pPr lvl="1"/>
            <a:r>
              <a:rPr lang="sv-SE" dirty="0">
                <a:solidFill>
                  <a:srgbClr val="FF0000"/>
                </a:solidFill>
              </a:rPr>
              <a:t>Band 33 and remove RB restrictions in coex. table (Note 27 in Table 6.5.3.2-1).</a:t>
            </a:r>
          </a:p>
          <a:p>
            <a:r>
              <a:rPr lang="sv-SE" dirty="0">
                <a:solidFill>
                  <a:srgbClr val="FF0000"/>
                </a:solidFill>
              </a:rPr>
              <a:t>NS_24 is not updated with 50MHz CBW.</a:t>
            </a:r>
          </a:p>
        </p:txBody>
      </p:sp>
    </p:spTree>
    <p:extLst>
      <p:ext uri="{BB962C8B-B14F-4D97-AF65-F5344CB8AC3E}">
        <p14:creationId xmlns:p14="http://schemas.microsoft.com/office/powerpoint/2010/main" val="165261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3DA33-D678-4DF3-989A-F88148789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A-MPR simulation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A961783-7B87-465A-B614-03719F6AB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Simulation assumptions:</a:t>
            </a:r>
          </a:p>
          <a:p>
            <a:pPr lvl="1" hangingPunct="0"/>
            <a:r>
              <a:rPr lang="en-US" dirty="0"/>
              <a:t>CIM3: -60 </a:t>
            </a:r>
            <a:r>
              <a:rPr lang="en-US" dirty="0" err="1"/>
              <a:t>dBc</a:t>
            </a:r>
            <a:r>
              <a:rPr lang="en-US" dirty="0"/>
              <a:t>.</a:t>
            </a:r>
            <a:endParaRPr lang="sv-SE" dirty="0"/>
          </a:p>
          <a:p>
            <a:pPr lvl="1" hangingPunct="0"/>
            <a:r>
              <a:rPr lang="en-US" dirty="0"/>
              <a:t>IQ image: -28 </a:t>
            </a:r>
            <a:r>
              <a:rPr lang="en-US" dirty="0" err="1"/>
              <a:t>dB.</a:t>
            </a:r>
            <a:endParaRPr lang="sv-SE" dirty="0"/>
          </a:p>
          <a:p>
            <a:pPr lvl="1" hangingPunct="0"/>
            <a:r>
              <a:rPr lang="en-US" dirty="0"/>
              <a:t>LO leakage: -28 </a:t>
            </a:r>
            <a:r>
              <a:rPr lang="en-US" dirty="0" err="1"/>
              <a:t>dBc</a:t>
            </a:r>
            <a:r>
              <a:rPr lang="en-US" dirty="0"/>
              <a:t>.</a:t>
            </a:r>
            <a:endParaRPr lang="sv-SE" dirty="0"/>
          </a:p>
          <a:p>
            <a:pPr lvl="1" hangingPunct="0"/>
            <a:r>
              <a:rPr lang="en-GB" dirty="0"/>
              <a:t>PA calibration point is 20 MHz, 15 kHz, QPSK, DFT-S-OFDM, 100 RB at lower channel edge with 1 dB MPR</a:t>
            </a:r>
          </a:p>
          <a:p>
            <a:pPr lvl="1" hangingPunct="0"/>
            <a:r>
              <a:rPr lang="sv-SE" dirty="0">
                <a:solidFill>
                  <a:srgbClr val="FF0000"/>
                </a:solidFill>
              </a:rPr>
              <a:t>Filter rejection for band 34 Rx: [0]dB </a:t>
            </a:r>
          </a:p>
          <a:p>
            <a:pPr lvl="2" hangingPunct="0"/>
            <a:r>
              <a:rPr lang="sv-SE" i="1" dirty="0">
                <a:solidFill>
                  <a:srgbClr val="FF0000"/>
                </a:solidFill>
              </a:rPr>
              <a:t>Note: assumption was 11dB for n1 A-MPR simulations</a:t>
            </a:r>
          </a:p>
          <a:p>
            <a:pPr lvl="1" hangingPunct="0"/>
            <a:r>
              <a:rPr lang="en-GB" dirty="0"/>
              <a:t>50 MHz Channel bandwidth located:</a:t>
            </a:r>
            <a:endParaRPr lang="sv-SE" dirty="0"/>
          </a:p>
          <a:p>
            <a:pPr lvl="2" hangingPunct="0"/>
            <a:r>
              <a:rPr lang="en-US" dirty="0"/>
              <a:t>Band 34 protection: </a:t>
            </a:r>
          </a:p>
          <a:p>
            <a:pPr lvl="3" hangingPunct="0"/>
            <a:r>
              <a:rPr lang="en-US" dirty="0"/>
              <a:t>Fc at 1980 </a:t>
            </a:r>
            <a:r>
              <a:rPr lang="en-US" dirty="0" err="1"/>
              <a:t>MHz.</a:t>
            </a:r>
            <a:r>
              <a:rPr lang="en-US" dirty="0"/>
              <a:t> </a:t>
            </a:r>
          </a:p>
          <a:p>
            <a:pPr lvl="3" hangingPunct="0"/>
            <a:r>
              <a:rPr lang="en-US" dirty="0">
                <a:solidFill>
                  <a:srgbClr val="FF0000"/>
                </a:solidFill>
              </a:rPr>
              <a:t>Fc at 1975 MHz,</a:t>
            </a:r>
            <a:r>
              <a:rPr lang="en-US" dirty="0"/>
              <a:t> this would consider 5+5 MHz offset from band edge, similar to what has been done for 20 </a:t>
            </a:r>
            <a:r>
              <a:rPr lang="en-US" dirty="0" err="1"/>
              <a:t>MHz.</a:t>
            </a:r>
            <a:endParaRPr lang="sv-SE" dirty="0"/>
          </a:p>
          <a:p>
            <a:pPr lvl="2" hangingPunct="0"/>
            <a:r>
              <a:rPr lang="en-US" dirty="0">
                <a:solidFill>
                  <a:srgbClr val="FF0000"/>
                </a:solidFill>
              </a:rPr>
              <a:t>Band 33 protection: Fc at 1945 </a:t>
            </a:r>
            <a:r>
              <a:rPr lang="en-US" dirty="0" err="1">
                <a:solidFill>
                  <a:srgbClr val="FF0000"/>
                </a:solidFill>
              </a:rPr>
              <a:t>MHz.</a:t>
            </a:r>
            <a:endParaRPr lang="sv-SE" dirty="0">
              <a:solidFill>
                <a:srgbClr val="FF0000"/>
              </a:solidFill>
            </a:endParaRP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980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Reference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hangingPunct="0"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R4-2000089, </a:t>
            </a:r>
            <a:r>
              <a:rPr lang="en-US" sz="2800" dirty="0"/>
              <a:t>n65 50MHz AMPR</a:t>
            </a: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Qualcomm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hangingPunct="0"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R4-2004126, </a:t>
            </a:r>
            <a:r>
              <a:rPr lang="en-US" sz="2800" dirty="0"/>
              <a:t>Band n65 – wider CBW – UE RF requirements – A-MPR simulation results,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Ericsson</a:t>
            </a:r>
          </a:p>
          <a:p>
            <a:pPr marL="457200" indent="-457200" hangingPunct="0"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R4-2004693, </a:t>
            </a:r>
            <a:r>
              <a:rPr lang="en-GB" sz="2800" dirty="0"/>
              <a:t>A-MPR Proposal for </a:t>
            </a:r>
            <a:r>
              <a:rPr lang="en-GB" sz="2800" i="1" dirty="0"/>
              <a:t>n65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Apple</a:t>
            </a:r>
          </a:p>
          <a:p>
            <a:pPr marL="457200" indent="-457200" hangingPunct="0"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R4-2004817, </a:t>
            </a:r>
            <a:r>
              <a:rPr lang="en-US" sz="2800" dirty="0"/>
              <a:t>Back-off Measurements for 50MHz QPSK waveforms,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Skyworks</a:t>
            </a:r>
          </a:p>
          <a:p>
            <a:pPr marL="457200" indent="-457200" hangingPunct="0"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R4-2004817, </a:t>
            </a:r>
            <a:r>
              <a:rPr lang="sv-SE" sz="2800" dirty="0"/>
              <a:t>Email discussion summary for [RAN4#94-e-bis][28]_NR_BW</a:t>
            </a:r>
            <a:endParaRPr lang="en-US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hangingPunct="0">
              <a:buFont typeface="+mj-lt"/>
              <a:buAutoNum type="arabicPeriod"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hangingPunct="0">
              <a:buNone/>
            </a:pP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89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4510</TotalTime>
  <Words>288</Words>
  <Application>Microsoft Office PowerPoint</Application>
  <PresentationFormat>On-screen Show (4:3)</PresentationFormat>
  <Paragraphs>35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主题​​</vt:lpstr>
      <vt:lpstr>WF on A-MPR simulation assumptions when adding CBW to band n65</vt:lpstr>
      <vt:lpstr>Background</vt:lpstr>
      <vt:lpstr>A-MPR</vt:lpstr>
      <vt:lpstr>A-MPR simulation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switching and interruption time for MIMO layer adaption for power saving</dc:title>
  <dc:creator>Dominique Everaere</dc:creator>
  <cp:lastModifiedBy>D. Everaere</cp:lastModifiedBy>
  <cp:revision>227</cp:revision>
  <dcterms:created xsi:type="dcterms:W3CDTF">2019-05-14T22:47:31Z</dcterms:created>
  <dcterms:modified xsi:type="dcterms:W3CDTF">2020-04-27T12:20:46Z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(2)VvgSx70hdhxpEfhLEBMrlfWGLkdcKBMzb/qKuS9fIb4L6ez1bepkTcDS0mghrj5UrClJjXjx
iCSaW1vI+Un1g/Rpj4zdQAED6AKX3ELJy1j6YQ77eM8SPI400QA9sjmLUgfHCZsYxIkSvG/1
oJsitggpsAW54SmOL6Kjr30/ZTMGbeRdBx9zpc5toIwol+c6adpvXygQc+wnxTR7nnmxN+SX
IbLHxqOZCXw7T0qA/L</vt:lpwstr>
  </property>
  <property fmtid="{D5CDD505-2E9C-101B-9397-08002B2CF9AE}" pid="3" name="_2015_ms_pID_7253431">
    <vt:lpwstr>+IvlcIrOZXw0OGYDwZF0wA+MlETxRMHeHbdOMlUxRzFl32BNDstx2U
4Ae8fwAF43jZf+vbEWm4RhHvYympebi55x3LS532N+ojtQxw5l/gfDiYmb8jlTINb8OWgSMc
JWFA4qp16CCjYyE8ZnZnLnoTHcHj4Vfolb/2XfUO9pqarZSCnogKDsaxWwe4hAIH9rmW/IiQ
llhQ2L92I3QewRPv</vt:lpwstr>
  </property>
</Properties>
</file>