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sldIdLst>
    <p:sldId id="256" r:id="rId6"/>
    <p:sldId id="266" r:id="rId7"/>
    <p:sldId id="258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10CB7-072E-4EC1-AB00-26A92643EE7D}" v="42" dt="2020-04-28T07:19:57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Guillermo Martinez Ballesteros" userId="0ebe31dc-60a7-412b-bc71-c6a265dd5a17" providerId="ADAL" clId="{B9510CB7-072E-4EC1-AB00-26A92643EE7D}"/>
    <pc:docChg chg="undo custSel addSld delSld modSld">
      <pc:chgData name="Luis Guillermo Martinez Ballesteros" userId="0ebe31dc-60a7-412b-bc71-c6a265dd5a17" providerId="ADAL" clId="{B9510CB7-072E-4EC1-AB00-26A92643EE7D}" dt="2020-04-28T07:34:17.438" v="2708" actId="2696"/>
      <pc:docMkLst>
        <pc:docMk/>
      </pc:docMkLst>
      <pc:sldChg chg="modSp add">
        <pc:chgData name="Luis Guillermo Martinez Ballesteros" userId="0ebe31dc-60a7-412b-bc71-c6a265dd5a17" providerId="ADAL" clId="{B9510CB7-072E-4EC1-AB00-26A92643EE7D}" dt="2020-04-28T07:34:08.070" v="2706" actId="6549"/>
        <pc:sldMkLst>
          <pc:docMk/>
          <pc:sldMk cId="0" sldId="258"/>
        </pc:sldMkLst>
        <pc:spChg chg="mod">
          <ac:chgData name="Luis Guillermo Martinez Ballesteros" userId="0ebe31dc-60a7-412b-bc71-c6a265dd5a17" providerId="ADAL" clId="{B9510CB7-072E-4EC1-AB00-26A92643EE7D}" dt="2020-04-28T07:34:08.070" v="2706" actId="6549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Luis Guillermo Martinez Ballesteros" userId="0ebe31dc-60a7-412b-bc71-c6a265dd5a17" providerId="ADAL" clId="{B9510CB7-072E-4EC1-AB00-26A92643EE7D}" dt="2020-04-28T05:07:07.663" v="904" actId="6549"/>
        <pc:sldMkLst>
          <pc:docMk/>
          <pc:sldMk cId="0" sldId="266"/>
        </pc:sldMkLst>
        <pc:spChg chg="mod">
          <ac:chgData name="Luis Guillermo Martinez Ballesteros" userId="0ebe31dc-60a7-412b-bc71-c6a265dd5a17" providerId="ADAL" clId="{B9510CB7-072E-4EC1-AB00-26A92643EE7D}" dt="2020-04-28T05:07:07.663" v="904" actId="6549"/>
          <ac:spMkLst>
            <pc:docMk/>
            <pc:sldMk cId="0" sldId="266"/>
            <ac:spMk id="3" creationId="{00000000-0000-0000-0000-000000000000}"/>
          </ac:spMkLst>
        </pc:spChg>
      </pc:sldChg>
      <pc:sldChg chg="del">
        <pc:chgData name="Luis Guillermo Martinez Ballesteros" userId="0ebe31dc-60a7-412b-bc71-c6a265dd5a17" providerId="ADAL" clId="{B9510CB7-072E-4EC1-AB00-26A92643EE7D}" dt="2020-04-28T07:34:14.447" v="2707" actId="2696"/>
        <pc:sldMkLst>
          <pc:docMk/>
          <pc:sldMk cId="3547273427" sldId="267"/>
        </pc:sldMkLst>
      </pc:sldChg>
      <pc:sldChg chg="del">
        <pc:chgData name="Luis Guillermo Martinez Ballesteros" userId="0ebe31dc-60a7-412b-bc71-c6a265dd5a17" providerId="ADAL" clId="{B9510CB7-072E-4EC1-AB00-26A92643EE7D}" dt="2020-04-28T07:34:17.438" v="2708" actId="2696"/>
        <pc:sldMkLst>
          <pc:docMk/>
          <pc:sldMk cId="0" sldId="268"/>
        </pc:sldMkLst>
      </pc:sldChg>
    </pc:docChg>
  </pc:docChgLst>
  <pc:docChgLst>
    <pc:chgData name="Luis Martinez G" userId="0ebe31dc-60a7-412b-bc71-c6a265dd5a17" providerId="ADAL" clId="{FB661C73-9101-4D84-AB73-91A0D1278E57}"/>
    <pc:docChg chg="undo custSel addSld delSld modSld">
      <pc:chgData name="Luis Martinez G" userId="0ebe31dc-60a7-412b-bc71-c6a265dd5a17" providerId="ADAL" clId="{FB661C73-9101-4D84-AB73-91A0D1278E57}" dt="2020-04-24T13:17:34.124" v="134" actId="2696"/>
      <pc:docMkLst>
        <pc:docMk/>
      </pc:docMkLst>
      <pc:sldChg chg="addSp modSp">
        <pc:chgData name="Luis Martinez G" userId="0ebe31dc-60a7-412b-bc71-c6a265dd5a17" providerId="ADAL" clId="{FB661C73-9101-4D84-AB73-91A0D1278E57}" dt="2020-04-24T13:12:21.283" v="24" actId="6549"/>
        <pc:sldMkLst>
          <pc:docMk/>
          <pc:sldMk cId="2284350254" sldId="256"/>
        </pc:sldMkLst>
        <pc:spChg chg="mod">
          <ac:chgData name="Luis Martinez G" userId="0ebe31dc-60a7-412b-bc71-c6a265dd5a17" providerId="ADAL" clId="{FB661C73-9101-4D84-AB73-91A0D1278E57}" dt="2020-04-24T12:57:21.809" v="1"/>
          <ac:spMkLst>
            <pc:docMk/>
            <pc:sldMk cId="2284350254" sldId="256"/>
            <ac:spMk id="2" creationId="{990F8AE4-A82A-46D0-A1F2-F1CC411877A8}"/>
          </ac:spMkLst>
        </pc:spChg>
        <pc:spChg chg="mod">
          <ac:chgData name="Luis Martinez G" userId="0ebe31dc-60a7-412b-bc71-c6a265dd5a17" providerId="ADAL" clId="{FB661C73-9101-4D84-AB73-91A0D1278E57}" dt="2020-04-24T13:12:21.283" v="24" actId="6549"/>
          <ac:spMkLst>
            <pc:docMk/>
            <pc:sldMk cId="2284350254" sldId="256"/>
            <ac:spMk id="3" creationId="{AA859CF7-291F-4C70-95AE-2B140C6B0AE5}"/>
          </ac:spMkLst>
        </pc:spChg>
        <pc:spChg chg="add mod">
          <ac:chgData name="Luis Martinez G" userId="0ebe31dc-60a7-412b-bc71-c6a265dd5a17" providerId="ADAL" clId="{FB661C73-9101-4D84-AB73-91A0D1278E57}" dt="2020-04-24T13:12:17.017" v="23" actId="20577"/>
          <ac:spMkLst>
            <pc:docMk/>
            <pc:sldMk cId="2284350254" sldId="256"/>
            <ac:spMk id="4" creationId="{4CD640CF-D0FE-467D-B24F-EBF1EA7EE536}"/>
          </ac:spMkLst>
        </pc:spChg>
      </pc:sldChg>
      <pc:sldChg chg="add del">
        <pc:chgData name="Luis Martinez G" userId="0ebe31dc-60a7-412b-bc71-c6a265dd5a17" providerId="ADAL" clId="{FB661C73-9101-4D84-AB73-91A0D1278E57}" dt="2020-04-24T13:17:34.065" v="127" actId="2696"/>
        <pc:sldMkLst>
          <pc:docMk/>
          <pc:sldMk cId="1815806229" sldId="257"/>
        </pc:sldMkLst>
      </pc:sldChg>
      <pc:sldChg chg="add del">
        <pc:chgData name="Luis Martinez G" userId="0ebe31dc-60a7-412b-bc71-c6a265dd5a17" providerId="ADAL" clId="{FB661C73-9101-4D84-AB73-91A0D1278E57}" dt="2020-04-24T13:17:34.075" v="128" actId="2696"/>
        <pc:sldMkLst>
          <pc:docMk/>
          <pc:sldMk cId="3790534993" sldId="258"/>
        </pc:sldMkLst>
      </pc:sldChg>
      <pc:sldChg chg="add del">
        <pc:chgData name="Luis Martinez G" userId="0ebe31dc-60a7-412b-bc71-c6a265dd5a17" providerId="ADAL" clId="{FB661C73-9101-4D84-AB73-91A0D1278E57}" dt="2020-04-24T13:17:34.085" v="129" actId="2696"/>
        <pc:sldMkLst>
          <pc:docMk/>
          <pc:sldMk cId="448367155" sldId="259"/>
        </pc:sldMkLst>
      </pc:sldChg>
      <pc:sldChg chg="add del">
        <pc:chgData name="Luis Martinez G" userId="0ebe31dc-60a7-412b-bc71-c6a265dd5a17" providerId="ADAL" clId="{FB661C73-9101-4D84-AB73-91A0D1278E57}" dt="2020-04-24T13:17:34.093" v="130" actId="2696"/>
        <pc:sldMkLst>
          <pc:docMk/>
          <pc:sldMk cId="17493857" sldId="260"/>
        </pc:sldMkLst>
      </pc:sldChg>
      <pc:sldChg chg="add del">
        <pc:chgData name="Luis Martinez G" userId="0ebe31dc-60a7-412b-bc71-c6a265dd5a17" providerId="ADAL" clId="{FB661C73-9101-4D84-AB73-91A0D1278E57}" dt="2020-04-24T13:17:34.124" v="134" actId="2696"/>
        <pc:sldMkLst>
          <pc:docMk/>
          <pc:sldMk cId="380929000" sldId="261"/>
        </pc:sldMkLst>
      </pc:sldChg>
      <pc:sldChg chg="add del">
        <pc:chgData name="Luis Martinez G" userId="0ebe31dc-60a7-412b-bc71-c6a265dd5a17" providerId="ADAL" clId="{FB661C73-9101-4D84-AB73-91A0D1278E57}" dt="2020-04-24T13:17:34.100" v="131" actId="2696"/>
        <pc:sldMkLst>
          <pc:docMk/>
          <pc:sldMk cId="1253736044" sldId="262"/>
        </pc:sldMkLst>
      </pc:sldChg>
      <pc:sldChg chg="add del">
        <pc:chgData name="Luis Martinez G" userId="0ebe31dc-60a7-412b-bc71-c6a265dd5a17" providerId="ADAL" clId="{FB661C73-9101-4D84-AB73-91A0D1278E57}" dt="2020-04-24T13:17:34.109" v="132" actId="2696"/>
        <pc:sldMkLst>
          <pc:docMk/>
          <pc:sldMk cId="461009878" sldId="263"/>
        </pc:sldMkLst>
      </pc:sldChg>
      <pc:sldChg chg="add del">
        <pc:chgData name="Luis Martinez G" userId="0ebe31dc-60a7-412b-bc71-c6a265dd5a17" providerId="ADAL" clId="{FB661C73-9101-4D84-AB73-91A0D1278E57}" dt="2020-04-24T13:17:34.118" v="133" actId="2696"/>
        <pc:sldMkLst>
          <pc:docMk/>
          <pc:sldMk cId="2803224493" sldId="264"/>
        </pc:sldMkLst>
      </pc:sldChg>
      <pc:sldChg chg="add del">
        <pc:chgData name="Luis Martinez G" userId="0ebe31dc-60a7-412b-bc71-c6a265dd5a17" providerId="ADAL" clId="{FB661C73-9101-4D84-AB73-91A0D1278E57}" dt="2020-04-24T13:17:34.058" v="126" actId="2696"/>
        <pc:sldMkLst>
          <pc:docMk/>
          <pc:sldMk cId="302661225" sldId="265"/>
        </pc:sldMkLst>
      </pc:sldChg>
      <pc:sldChg chg="modSp add del">
        <pc:chgData name="Luis Martinez G" userId="0ebe31dc-60a7-412b-bc71-c6a265dd5a17" providerId="ADAL" clId="{FB661C73-9101-4D84-AB73-91A0D1278E57}" dt="2020-04-24T13:16:28.947" v="102" actId="6549"/>
        <pc:sldMkLst>
          <pc:docMk/>
          <pc:sldMk cId="0" sldId="266"/>
        </pc:sldMkLst>
        <pc:spChg chg="mod">
          <ac:chgData name="Luis Martinez G" userId="0ebe31dc-60a7-412b-bc71-c6a265dd5a17" providerId="ADAL" clId="{FB661C73-9101-4D84-AB73-91A0D1278E57}" dt="2020-04-24T13:16:28.947" v="102" actId="6549"/>
          <ac:spMkLst>
            <pc:docMk/>
            <pc:sldMk cId="0" sldId="266"/>
            <ac:spMk id="3" creationId="{00000000-0000-0000-0000-000000000000}"/>
          </ac:spMkLst>
        </pc:spChg>
      </pc:sldChg>
      <pc:sldChg chg="modSp add del">
        <pc:chgData name="Luis Martinez G" userId="0ebe31dc-60a7-412b-bc71-c6a265dd5a17" providerId="ADAL" clId="{FB661C73-9101-4D84-AB73-91A0D1278E57}" dt="2020-04-24T13:17:29.192" v="125" actId="2696"/>
        <pc:sldMkLst>
          <pc:docMk/>
          <pc:sldMk cId="3547273427" sldId="267"/>
        </pc:sldMkLst>
        <pc:spChg chg="mod">
          <ac:chgData name="Luis Martinez G" userId="0ebe31dc-60a7-412b-bc71-c6a265dd5a17" providerId="ADAL" clId="{FB661C73-9101-4D84-AB73-91A0D1278E57}" dt="2020-04-24T13:15:18.895" v="41"/>
          <ac:spMkLst>
            <pc:docMk/>
            <pc:sldMk cId="3547273427" sldId="267"/>
            <ac:spMk id="3" creationId="{EBEA1FC5-43AB-4798-A83A-24745E547A5D}"/>
          </ac:spMkLst>
        </pc:spChg>
      </pc:sldChg>
      <pc:sldChg chg="add del">
        <pc:chgData name="Luis Martinez G" userId="0ebe31dc-60a7-412b-bc71-c6a265dd5a17" providerId="ADAL" clId="{FB661C73-9101-4D84-AB73-91A0D1278E57}" dt="2020-04-24T13:17:03.266" v="105"/>
        <pc:sldMkLst>
          <pc:docMk/>
          <pc:sldMk cId="0" sldId="268"/>
        </pc:sldMkLst>
      </pc:sldChg>
    </pc:docChg>
  </pc:docChgLst>
  <pc:docChgLst>
    <pc:chgData name="Luis Martinez G" userId="0ebe31dc-60a7-412b-bc71-c6a265dd5a17" providerId="ADAL" clId="{B9510CB7-072E-4EC1-AB00-26A92643EE7D}"/>
    <pc:docChg chg="modSld sldOrd">
      <pc:chgData name="Luis Martinez G" userId="0ebe31dc-60a7-412b-bc71-c6a265dd5a17" providerId="ADAL" clId="{B9510CB7-072E-4EC1-AB00-26A92643EE7D}" dt="2020-04-28T15:44:22.567" v="1" actId="15"/>
      <pc:docMkLst>
        <pc:docMk/>
      </pc:docMkLst>
      <pc:sldChg chg="modSp">
        <pc:chgData name="Luis Martinez G" userId="0ebe31dc-60a7-412b-bc71-c6a265dd5a17" providerId="ADAL" clId="{B9510CB7-072E-4EC1-AB00-26A92643EE7D}" dt="2020-04-28T15:44:22.567" v="1" actId="15"/>
        <pc:sldMkLst>
          <pc:docMk/>
          <pc:sldMk cId="0" sldId="258"/>
        </pc:sldMkLst>
        <pc:spChg chg="mod">
          <ac:chgData name="Luis Martinez G" userId="0ebe31dc-60a7-412b-bc71-c6a265dd5a17" providerId="ADAL" clId="{B9510CB7-072E-4EC1-AB00-26A92643EE7D}" dt="2020-04-28T15:44:22.567" v="1" actId="15"/>
          <ac:spMkLst>
            <pc:docMk/>
            <pc:sldMk cId="0" sldId="258"/>
            <ac:spMk id="3" creationId="{00000000-0000-0000-0000-000000000000}"/>
          </ac:spMkLst>
        </pc:spChg>
      </pc:sldChg>
      <pc:sldChg chg="ord">
        <pc:chgData name="Luis Martinez G" userId="0ebe31dc-60a7-412b-bc71-c6a265dd5a17" providerId="ADAL" clId="{B9510CB7-072E-4EC1-AB00-26A92643EE7D}" dt="2020-04-27T11:35:37.882" v="0"/>
        <pc:sldMkLst>
          <pc:docMk/>
          <pc:sldMk cId="3547273427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FA4BE-82FC-4FFE-AAF3-5CD7FA65040F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5C722-B676-479F-A43E-B616D1E195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6706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503EF-5D65-46B0-B5BB-2CA820B377E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214B6-712F-477F-B7B8-E3BEBFEFD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937DAC-45BC-4A52-9373-1497750E8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8C77C-DC7C-4980-BE11-0F06EC33F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E51CF-F864-495D-A302-6193BCD97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00501-F398-4465-AA23-27F724C9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446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E4924-65D2-43DD-964B-B588CFBD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CA15E-18C2-4CFD-94D9-4CC95DE8A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CBAE2-8F22-405F-BA64-E2043227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076D6-6DEF-4C58-A833-7E62E0B0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215DB-DB5B-4ABB-AE82-72D4AA0B4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16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96CDD4-39AC-4507-9B12-FC21721F2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2917E-411E-4E51-823B-E8002EB38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7FE6E-54D0-4B9A-93CC-3662A762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06E2A-ACEB-4297-8F96-E89EE020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B692A-CB84-45A1-9B67-1D33AC57D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29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230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7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50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348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906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0000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273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346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79D52-D77B-4DAC-9E15-7118D5812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E90E9-4310-4A41-961E-7126F22DA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F28C2-5C43-4F7C-AF37-5067BD30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F51FB-5080-4C47-BCF8-1FB43C16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1E044-657B-4718-B1B6-E6A3D4766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8305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2587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28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47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94BD2-9E99-4B17-8B58-0D6BE3C7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91C46-5E99-45E3-A8B7-70E43180D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13577-2DD2-4AA1-85BA-88E29C17B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BDBA3-D597-4627-B409-58F4F2F6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2DF32-12AD-4676-A70E-9670DE7F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004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83452-613F-4FE9-810B-50FE14E2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0B209-9F8B-4A06-A99B-31DA40714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690C0-66BB-496D-AF5A-FB65AB51B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57316-F6FC-4D5A-A058-5F638263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6E7BF7-C629-458A-AC97-3963D740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5BEDE-5DF3-4753-82FE-0FB1CE88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815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1E50B-03E3-4B56-AFD0-01BC89FAB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202A6-8451-4234-B0DE-B79C95ACB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3B780-B351-4DED-9374-3B104A47D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2FF2E8-AD50-485A-B51F-A6793523D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04803-7E1D-4AA0-B5CA-26B8C8689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25CE9-958D-4176-8A40-3E1CBF4C1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EF72C-F956-421A-8A67-83DE4B5E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8DC39-27DF-4706-9747-F7B7D96A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486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262C7-B4C7-4594-8C38-545C531D4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814E0-6DF7-4787-AFEB-096759E53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29A8-8DC4-4BC1-9A6F-241A27C5B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8E646-2A1D-490F-82C4-CE92D923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787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904B9C-83B9-49D7-A5A8-745299955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F43E7-0CFF-422A-9AD1-963384BA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27289-9AA2-467E-B482-BCFD8BEA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96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8AB4-0F50-4DE4-8C77-45BE5CF64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392A-36B8-4A45-A49E-61A74D76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3CD894-CD06-44E8-AFCB-B6DB9B989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FBD88-8F6B-4E50-A253-92AE3746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46C28-CBDA-43DE-825C-A5215091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1ECE2-CC5E-4969-A082-E8169EC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70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DFAB-3C9A-4E01-A627-BCE28C58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D8FE62-6280-4A4D-8387-45C5EB8155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D75DB-F7F5-4CEA-B43C-4F4054E4F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EE330-24E6-419E-BE95-A9DFBD1E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B09E3-6BBA-4579-8396-2EB6136E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20ADB-E2BA-4F39-96F7-DA602E8DF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836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974BF0-62BA-42ED-8DFC-F0A3EE6F6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DD33E-6EB7-4745-9C3F-1B64478F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5328B-CAD1-4178-8EF4-E3EAC817B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CD4F-CAD4-472F-9108-0C6DDA8F73D7}" type="datetimeFigureOut">
              <a:rPr lang="sv-SE" smtClean="0"/>
              <a:t>2020-04-29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67CCC-C1E3-484F-9CCA-B7D754255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F864-59B0-4390-9F0C-2A642C8CC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8F544-F9D6-455F-B0D5-658141DC6C9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74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83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8AE4-A82A-46D0-A1F2-F1CC411877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on EMC Test Configuration Reduction 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859CF7-291F-4C70-95AE-2B140C6B0A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Ericsson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D640CF-D0FE-467D-B24F-EBF1EA7EE536}"/>
              </a:ext>
            </a:extLst>
          </p:cNvPr>
          <p:cNvSpPr/>
          <p:nvPr/>
        </p:nvSpPr>
        <p:spPr>
          <a:xfrm>
            <a:off x="462454" y="383957"/>
            <a:ext cx="11613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3GPP TSG-RAN WG4 Meeting #94bis-e					  R4-2005475</a:t>
            </a:r>
          </a:p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Electronic Meeting, April 20th – April 30th 2020</a:t>
            </a:r>
            <a:endParaRPr lang="sv-SE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435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785" y="18864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sv-SE" dirty="0" err="1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966" y="1182414"/>
            <a:ext cx="11114689" cy="512313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 RAN#4-92, a discussion on the need for a test configuration reduction for EMC was proposed by Ericsson in R4-1908856.</a:t>
            </a:r>
          </a:p>
          <a:p>
            <a:r>
              <a:rPr lang="en-GB" dirty="0"/>
              <a:t>The main focus of this discussion is the MSR BS. </a:t>
            </a:r>
          </a:p>
          <a:p>
            <a:r>
              <a:rPr lang="en-GB" dirty="0"/>
              <a:t>The main argument for the proposed discussion has been the increase in the number of test configurations associated to various possible RAT combinations. </a:t>
            </a:r>
            <a:endParaRPr lang="en-US" sz="2140" dirty="0"/>
          </a:p>
          <a:p>
            <a:r>
              <a:rPr lang="en-US" dirty="0"/>
              <a:t>Ericsson has submitted different </a:t>
            </a:r>
            <a:r>
              <a:rPr lang="en-US" dirty="0" err="1"/>
              <a:t>Tdocs</a:t>
            </a:r>
            <a:r>
              <a:rPr lang="en-US" dirty="0"/>
              <a:t> to RAN#4 in order to provide elements to the discussion. </a:t>
            </a:r>
          </a:p>
          <a:p>
            <a:r>
              <a:rPr lang="en-US" dirty="0"/>
              <a:t>Companies following EMC discussion have expressed interest on understanding the scope of the proposal and the potential benefits of implementing EMC test configuration reduction.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WF </a:t>
            </a:r>
            <a:r>
              <a:rPr lang="sv-SE" dirty="0" err="1"/>
              <a:t>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130936"/>
            <a:ext cx="9775190" cy="542099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6400" i="1" dirty="0"/>
              <a:t>Current testing of EMC requirements as specified in standards such as TS 37.113 [1] (MSR BS) or TS 37.114 [2] (AAS BS) is increasingly complex and considers many test configurations, due to various possible RAT combinations.</a:t>
            </a:r>
            <a:r>
              <a:rPr lang="sv-SE" sz="6400" i="1" dirty="0"/>
              <a:t> </a:t>
            </a:r>
            <a:r>
              <a:rPr lang="sv-SE" sz="6400" dirty="0"/>
              <a:t>However, the benefits of this reduction as well as the way to implement this reduction is still open. Alternatives to be considered for achieving a test configuration reduction can be: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As presented in R4-2004562, EMC Testing for Conducted Immunity and Conducted Emissions is independent of the of the product (BS) characteristics and features, including the operating frequency or the Radio Access Technology (RAT). </a:t>
            </a:r>
            <a:endParaRPr lang="sv-SE" sz="4400" dirty="0"/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For radiated emissions the proposal to achieve a test configuration reduction can consider that   EUT/BS typically have several different functions and numerous modes of operation associated with each function. The mode(s) that produce(s) the highest emissions could be selected for the final measurements.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4400" i="1" dirty="0"/>
              <a:t>For Radiated Immunity testing the difference is in the test bed implementation outside of the chamber/shielding room used to monitor different RATs performance.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Companies interested on the EMC discussion shall provide elements analyzing the </a:t>
            </a:r>
            <a:r>
              <a:rPr lang="sv-SE" sz="6400" i="1" strike="sngStrike" dirty="0" err="1"/>
              <a:t>existance</a:t>
            </a:r>
            <a:r>
              <a:rPr lang="sv-SE" sz="6400" i="1" dirty="0" err="1">
                <a:solidFill>
                  <a:srgbClr val="FF0000"/>
                </a:solidFill>
              </a:rPr>
              <a:t>existence</a:t>
            </a:r>
            <a:r>
              <a:rPr lang="sv-SE" sz="6400" i="1" dirty="0"/>
              <a:t> of redundancies in the Capability Sets (CS) used for EMC testing in MSR BS/AAS</a:t>
            </a:r>
            <a:r>
              <a:rPr lang="sv-SE" sz="6400" i="1" dirty="0">
                <a:solidFill>
                  <a:srgbClr val="FF0000"/>
                </a:solidFill>
              </a:rPr>
              <a:t> and the </a:t>
            </a:r>
            <a:r>
              <a:rPr lang="sv-SE" sz="6400" i="1" dirty="0" err="1">
                <a:solidFill>
                  <a:srgbClr val="FF0000"/>
                </a:solidFill>
              </a:rPr>
              <a:t>amount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 dirty="0" err="1">
                <a:solidFill>
                  <a:srgbClr val="FF0000"/>
                </a:solidFill>
              </a:rPr>
              <a:t>of</a:t>
            </a:r>
            <a:r>
              <a:rPr lang="sv-SE" sz="6400" i="1" dirty="0">
                <a:solidFill>
                  <a:srgbClr val="FF0000"/>
                </a:solidFill>
              </a:rPr>
              <a:t> test </a:t>
            </a:r>
            <a:r>
              <a:rPr lang="sv-SE" sz="6400" i="1" dirty="0" err="1">
                <a:solidFill>
                  <a:srgbClr val="FF0000"/>
                </a:solidFill>
              </a:rPr>
              <a:t>time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 dirty="0" err="1">
                <a:solidFill>
                  <a:srgbClr val="FF0000"/>
                </a:solidFill>
              </a:rPr>
              <a:t>reduction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 dirty="0" err="1">
                <a:solidFill>
                  <a:srgbClr val="FF0000"/>
                </a:solidFill>
              </a:rPr>
              <a:t>achieved</a:t>
            </a:r>
            <a:r>
              <a:rPr lang="sv-SE" sz="6400" i="1" dirty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Companies interested on the EMC discussion shall provide input in the identification of the requirements to consider for both Immunity and </a:t>
            </a:r>
            <a:r>
              <a:rPr lang="sv-SE" sz="6400" i="1" dirty="0" err="1"/>
              <a:t>Emmission</a:t>
            </a:r>
            <a:r>
              <a:rPr lang="sv-SE" sz="6400" i="1" dirty="0"/>
              <a:t> </a:t>
            </a:r>
            <a:r>
              <a:rPr lang="sv-SE" sz="6400" i="1" dirty="0" err="1"/>
              <a:t>testing</a:t>
            </a:r>
            <a:r>
              <a:rPr lang="sv-SE" sz="6400" i="1" dirty="0"/>
              <a:t> </a:t>
            </a:r>
            <a:r>
              <a:rPr lang="sv-SE" sz="6400" i="1" dirty="0">
                <a:solidFill>
                  <a:srgbClr val="FF0000"/>
                </a:solidFill>
              </a:rPr>
              <a:t>and the </a:t>
            </a:r>
            <a:r>
              <a:rPr lang="sv-SE" sz="6400" i="1" dirty="0" err="1">
                <a:solidFill>
                  <a:srgbClr val="FF0000"/>
                </a:solidFill>
              </a:rPr>
              <a:t>amount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 dirty="0" err="1">
                <a:solidFill>
                  <a:srgbClr val="FF0000"/>
                </a:solidFill>
              </a:rPr>
              <a:t>of</a:t>
            </a:r>
            <a:r>
              <a:rPr lang="sv-SE" sz="6400" i="1" dirty="0">
                <a:solidFill>
                  <a:srgbClr val="FF0000"/>
                </a:solidFill>
              </a:rPr>
              <a:t> test </a:t>
            </a:r>
            <a:r>
              <a:rPr lang="sv-SE" sz="6400" i="1" dirty="0" err="1">
                <a:solidFill>
                  <a:srgbClr val="FF0000"/>
                </a:solidFill>
              </a:rPr>
              <a:t>time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 dirty="0" err="1">
                <a:solidFill>
                  <a:srgbClr val="FF0000"/>
                </a:solidFill>
              </a:rPr>
              <a:t>reduction</a:t>
            </a:r>
            <a:r>
              <a:rPr lang="sv-SE" sz="6400" i="1" dirty="0">
                <a:solidFill>
                  <a:srgbClr val="FF0000"/>
                </a:solidFill>
              </a:rPr>
              <a:t> </a:t>
            </a:r>
            <a:r>
              <a:rPr lang="sv-SE" sz="6400" i="1">
                <a:solidFill>
                  <a:srgbClr val="FF0000"/>
                </a:solidFill>
              </a:rPr>
              <a:t>acheived</a:t>
            </a:r>
            <a:r>
              <a:rPr lang="sv-SE" sz="6400" i="1"/>
              <a:t>.</a:t>
            </a:r>
            <a:endParaRPr lang="sv-SE" sz="6400" i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v-SE" sz="6400" i="1" dirty="0"/>
              <a:t>Decision on how to implement the EMC test configuration reduction are FFS. Options can be: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Direct modifications to the TS on conformance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Open a WI targeting Release 17.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sv-SE" sz="6000" i="1" dirty="0"/>
              <a:t>Other options are not precluded.</a:t>
            </a:r>
            <a:endParaRPr sz="6000" i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sz="22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sz="2200" dirty="0"/>
          </a:p>
          <a:p>
            <a:pPr marL="0" indent="0">
              <a:buNone/>
            </a:pP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716977384E8C46A6E5B2E20BE18D06" ma:contentTypeVersion="13" ma:contentTypeDescription="Create a new document." ma:contentTypeScope="" ma:versionID="a25d9b6b866bfde6e66be543a932612d">
  <xsd:schema xmlns:xsd="http://www.w3.org/2001/XMLSchema" xmlns:xs="http://www.w3.org/2001/XMLSchema" xmlns:p="http://schemas.microsoft.com/office/2006/metadata/properties" xmlns:ns3="507ae8f8-8ba0-42f9-bf99-73f72cd31bac" xmlns:ns4="2fb59acb-e5ab-41a0-9dcd-8edb79732d63" targetNamespace="http://schemas.microsoft.com/office/2006/metadata/properties" ma:root="true" ma:fieldsID="799bbca5a826803c9d30421914a84d3a" ns3:_="" ns4:_="">
    <xsd:import namespace="507ae8f8-8ba0-42f9-bf99-73f72cd31bac"/>
    <xsd:import namespace="2fb59acb-e5ab-41a0-9dcd-8edb79732d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7ae8f8-8ba0-42f9-bf99-73f72cd31ba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b59acb-e5ab-41a0-9dcd-8edb79732d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11452A-BB6A-49D1-AB5C-CFE0CC7AF1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7ae8f8-8ba0-42f9-bf99-73f72cd31bac"/>
    <ds:schemaRef ds:uri="2fb59acb-e5ab-41a0-9dcd-8edb79732d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F5C63C-3080-4B4D-BAE8-B9D9BD507D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230483-6CA3-4D3D-BF25-E735FBB37E52}">
  <ds:schemaRefs>
    <ds:schemaRef ds:uri="http://purl.org/dc/terms/"/>
    <ds:schemaRef ds:uri="http://schemas.openxmlformats.org/package/2006/metadata/core-properties"/>
    <ds:schemaRef ds:uri="507ae8f8-8ba0-42f9-bf99-73f72cd31bac"/>
    <ds:schemaRef ds:uri="http://schemas.microsoft.com/office/2006/documentManagement/types"/>
    <ds:schemaRef ds:uri="http://schemas.microsoft.com/office/infopath/2007/PartnerControls"/>
    <ds:schemaRef ds:uri="2fb59acb-e5ab-41a0-9dcd-8edb79732d63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424</Words>
  <Application>Microsoft Office PowerPoint</Application>
  <PresentationFormat>Widescreen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Office 主题</vt:lpstr>
      <vt:lpstr>WF on EMC Test Configuration Reduction </vt:lpstr>
      <vt:lpstr>Background</vt:lpstr>
      <vt:lpstr>WF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study for 7 -24 GHz</dc:title>
  <dc:creator>Thomas Chapman</dc:creator>
  <cp:lastModifiedBy>Lo, Anthony (Nokia - GB/Bristol)</cp:lastModifiedBy>
  <cp:revision>39</cp:revision>
  <dcterms:created xsi:type="dcterms:W3CDTF">2019-04-11T13:40:54Z</dcterms:created>
  <dcterms:modified xsi:type="dcterms:W3CDTF">2020-04-29T12:51:52Z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0x01010044716977384E8C46A6E5B2E20BE18D06</vt:lpwstr>
  </property>
</Properties>
</file>