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1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3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30.4.2020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3471" y="1662670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</a:t>
            </a:r>
            <a:r>
              <a:rPr lang="en-US" sz="4000" dirty="0"/>
              <a:t>forward on LTE UE and BS performance requirements for additional enhancements for NB-IOT</a:t>
            </a:r>
            <a:endParaRPr lang="fi-FI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471" y="4590578"/>
            <a:ext cx="9144000" cy="1655762"/>
          </a:xfrm>
        </p:spPr>
        <p:txBody>
          <a:bodyPr/>
          <a:lstStyle/>
          <a:p>
            <a:r>
              <a:rPr lang="fi-FI" dirty="0" smtClean="0"/>
              <a:t>Huawei,Hisilicon</a:t>
            </a:r>
            <a:endParaRPr lang="fi-FI" dirty="0"/>
          </a:p>
        </p:txBody>
      </p:sp>
      <p:sp>
        <p:nvSpPr>
          <p:cNvPr id="4" name="Subtitle 2"/>
          <p:cNvSpPr txBox="1"/>
          <p:nvPr/>
        </p:nvSpPr>
        <p:spPr>
          <a:xfrm>
            <a:off x="10083114" y="268222"/>
            <a:ext cx="1869990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 smtClean="0"/>
              <a:t>R4-2005514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</a:t>
            </a:r>
            <a:r>
              <a:rPr lang="en-GB" b="1" dirty="0" smtClean="0"/>
              <a:t>94-e-Bis</a:t>
            </a:r>
            <a:endParaRPr lang="en-GB" b="1" dirty="0"/>
          </a:p>
          <a:p>
            <a:pPr algn="l"/>
            <a:r>
              <a:rPr lang="en-GB" b="1" dirty="0"/>
              <a:t>Electronic Meeting, </a:t>
            </a:r>
            <a:r>
              <a:rPr lang="en-GB" b="1" dirty="0" smtClean="0"/>
              <a:t>April 20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– </a:t>
            </a:r>
            <a:r>
              <a:rPr lang="en-GB" b="1" dirty="0" smtClean="0"/>
              <a:t>30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1405" y="839425"/>
            <a:ext cx="10824519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UE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FFS define NPDSCH </a:t>
            </a:r>
            <a:r>
              <a:rPr lang="en-US" altLang="zh-CN" sz="2000" dirty="0"/>
              <a:t>performance requirements with </a:t>
            </a:r>
            <a:r>
              <a:rPr lang="en-US" altLang="zh-CN" sz="2000" dirty="0" smtClean="0"/>
              <a:t>interleaved multi-TB scheduling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FFS define test applicability rule that if UE has passed the NPDSCH performance requirements with interleaved multi-TB scheduling, the test cases defined in section 8.12.1.1.3 and 8.12.1.2.3 of TS 36.101 for NPDSCH with continuous transmission can be skipped, if NPDSCH performance requirements </a:t>
            </a:r>
            <a:r>
              <a:rPr lang="en-US" altLang="zh-CN" sz="2000" dirty="0" smtClean="0"/>
              <a:t>definition for </a:t>
            </a:r>
            <a:r>
              <a:rPr lang="en-US" altLang="zh-CN" sz="2000" dirty="0" smtClean="0"/>
              <a:t>interleaved multi-TB agreed.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Interested companies are encouraged to provide simulation results as per the simulation assumptions in slide#3.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If performance improvements are observed as per </a:t>
            </a:r>
            <a:r>
              <a:rPr lang="en-US" altLang="zh-CN" sz="2000" smtClean="0"/>
              <a:t>the </a:t>
            </a:r>
            <a:r>
              <a:rPr lang="en-US" altLang="zh-CN" sz="2000" smtClean="0"/>
              <a:t>evaluations, </a:t>
            </a:r>
            <a:r>
              <a:rPr lang="en-US" altLang="zh-CN" sz="2000" dirty="0" smtClean="0"/>
              <a:t>corresponding NPDSCH performance requirements definition can be considered.</a:t>
            </a:r>
            <a:endParaRPr lang="en-US" altLang="zh-CN" sz="2000" dirty="0"/>
          </a:p>
          <a:p>
            <a:pPr lvl="3"/>
            <a:endParaRPr lang="en-US" altLang="zh-CN" sz="2000" dirty="0" smtClean="0"/>
          </a:p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BS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FFS define performance requirements for NPUSCH format 1 with 2 HARQ processes and interleaved multi-TB scheduling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Interested companies are encouraged to provide simulation results as per the simulation assumptions in </a:t>
            </a:r>
            <a:r>
              <a:rPr lang="en-US" altLang="zh-CN" sz="2000" dirty="0" smtClean="0"/>
              <a:t>slide#4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No need to introduce BS demodulation requirements for coexistence of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and NR with symbol-level reservation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1405" y="148279"/>
            <a:ext cx="1136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Performance requirements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8410" y="378940"/>
            <a:ext cx="11368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Interested companies can provide simulations based on following simulation assumptions 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960561" y="1637890"/>
            <a:ext cx="10824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UE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67413"/>
              </p:ext>
            </p:extLst>
          </p:nvPr>
        </p:nvGraphicFramePr>
        <p:xfrm>
          <a:off x="2395577" y="2059459"/>
          <a:ext cx="7954485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0657"/>
                <a:gridCol w="4783828"/>
              </a:tblGrid>
              <a:tr h="216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Value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System 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200 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Stand alone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Antenna configuration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1T1R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Channel model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ETU 1Hz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Frequency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 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Timing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0μs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Performance target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SNR@70% of  maximum throughput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</a:t>
                      </a:r>
                      <a:r>
                        <a:rPr lang="en-US" sz="1800" baseline="-25000" dirty="0">
                          <a:effectLst/>
                        </a:rPr>
                        <a:t>SF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Repetition number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Transmission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Interleaved, </a:t>
                      </a:r>
                      <a:r>
                        <a:rPr lang="en-GB" sz="1800" dirty="0" smtClean="0">
                          <a:effectLst/>
                        </a:rPr>
                        <a:t>Continuous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HARQ process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Carrier 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Non-anchor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TB size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776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Duplex mode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FDD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01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8410" y="378940"/>
            <a:ext cx="11368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Interested companies can provide simulations based on following simulation assumptions 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960561" y="1637890"/>
            <a:ext cx="10824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BS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049363"/>
              </p:ext>
            </p:extLst>
          </p:nvPr>
        </p:nvGraphicFramePr>
        <p:xfrm>
          <a:off x="2161578" y="2342842"/>
          <a:ext cx="7621707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012"/>
                <a:gridCol w="4583695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zh-CN" sz="1800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tones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1T2R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ETU 1Hz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error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0Hz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Timing error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0μs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target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SNR@ 70% of maximum throughput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18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Repetition number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process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mode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Interleaved, continuous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914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 size</a:t>
                      </a:r>
                      <a:endParaRPr lang="zh-CN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872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044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R4-2003704	Discussion on NPDSCH performance requirements for additional enhancements for </a:t>
            </a:r>
            <a:r>
              <a:rPr lang="en-US" altLang="zh-CN" sz="2000" dirty="0" smtClean="0"/>
              <a:t>NB-IOT, Huawei</a:t>
            </a:r>
            <a:r>
              <a:rPr lang="en-US" altLang="zh-CN" sz="2000" dirty="0"/>
              <a:t>, HiSilicon</a:t>
            </a:r>
          </a:p>
          <a:p>
            <a:r>
              <a:rPr lang="en-US" altLang="zh-CN" sz="2000" dirty="0"/>
              <a:t>R4-2003705	Discussion on NPUSCH performance requirements for additional enhancements for </a:t>
            </a:r>
            <a:r>
              <a:rPr lang="en-US" altLang="zh-CN" sz="2000" dirty="0" smtClean="0"/>
              <a:t>NB-IOT, Huawei</a:t>
            </a:r>
            <a:r>
              <a:rPr lang="en-US" altLang="zh-CN" sz="2000" dirty="0"/>
              <a:t>, HiSilicon</a:t>
            </a:r>
          </a:p>
          <a:p>
            <a:r>
              <a:rPr lang="en-US" altLang="zh-CN" sz="2000" dirty="0"/>
              <a:t>R4-2004021	Open issues on UE/BS demodulation requirements for Rel-16 </a:t>
            </a:r>
            <a:r>
              <a:rPr lang="en-US" altLang="zh-CN" sz="2000" dirty="0" smtClean="0"/>
              <a:t>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, Ericsson</a:t>
            </a:r>
            <a:endParaRPr lang="en-US" altLang="zh-CN" sz="2000" dirty="0"/>
          </a:p>
          <a:p>
            <a:r>
              <a:rPr lang="en-US" altLang="zh-CN" sz="2000" dirty="0"/>
              <a:t>R4-2004074	UE and BS demodulation requirements for </a:t>
            </a:r>
            <a:r>
              <a:rPr lang="en-US" altLang="zh-CN" sz="2000" dirty="0" smtClean="0"/>
              <a:t>NB_IOTenh3, Nokia</a:t>
            </a:r>
            <a:r>
              <a:rPr lang="en-US" altLang="zh-CN" sz="2000" dirty="0"/>
              <a:t>, Nokia Shanghai Bell</a:t>
            </a:r>
          </a:p>
          <a:p>
            <a:r>
              <a:rPr lang="en-US" altLang="zh-CN" sz="2000" dirty="0" smtClean="0"/>
              <a:t>R4-2005580</a:t>
            </a:r>
            <a:r>
              <a:rPr lang="en-US" altLang="zh-CN" sz="2000" dirty="0"/>
              <a:t>	Email discussion summary for [94e </a:t>
            </a:r>
            <a:r>
              <a:rPr lang="en-US" altLang="zh-CN" sz="2000" dirty="0" err="1"/>
              <a:t>Bis</a:t>
            </a:r>
            <a:r>
              <a:rPr lang="en-US" altLang="zh-CN" sz="2000" dirty="0"/>
              <a:t>][212] </a:t>
            </a:r>
            <a:r>
              <a:rPr lang="en-US" altLang="zh-CN" sz="2000" dirty="0" smtClean="0"/>
              <a:t>NB_IOTenh3_Demod, Moderator </a:t>
            </a:r>
            <a:r>
              <a:rPr lang="en-US" altLang="zh-CN" sz="2000" dirty="0"/>
              <a:t>(Huawei)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2984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298</Words>
  <Application>Microsoft Office PowerPoint</Application>
  <PresentationFormat>宽屏</PresentationFormat>
  <Paragraphs>82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游ゴシック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Way forward on LTE UE and BS performance requirements for additional enhancements for NB-IOT</vt:lpstr>
      <vt:lpstr>PowerPoint 演示文稿</vt:lpstr>
      <vt:lpstr>PowerPoint 演示文稿</vt:lpstr>
      <vt:lpstr>PowerPoint 演示文稿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Huawei</cp:lastModifiedBy>
  <cp:revision>76</cp:revision>
  <dcterms:created xsi:type="dcterms:W3CDTF">2020-02-28T12:26:00Z</dcterms:created>
  <dcterms:modified xsi:type="dcterms:W3CDTF">2020-04-30T01:22:00Z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0x010100A65EF91AF809AE43A424EC0312E4EB1E</vt:lpwstr>
  </property>
  <property fmtid="{D5CDD505-2E9C-101B-9397-08002B2CF9AE}" pid="3" name="_2015_ms_pID_725343">
    <vt:lpwstr>(3)vhpgJVRSaJHPkCs9TDU+uycaxbEXKol1LVJ6FFvKb87VZTb7K8YpZyIZZctJkk8NhhcyBP3m
9ogcyWilnIjvNfp23g46unx8vSJQM8UpJ0ko/28mAv+eFxFKsn7Vj0TUY0rlJ/AHmks0G7bb
STIXC576fPF6QrBaNsb8YWKtY+1i1b7ngiEcGNgjBbXkOUO3W5jOYSi5h0dWGs3WprVMl21Z
Ub0dpLkugUtw8kpBRg</vt:lpwstr>
  </property>
  <property fmtid="{D5CDD505-2E9C-101B-9397-08002B2CF9AE}" pid="4" name="_2015_ms_pID_7253431">
    <vt:lpwstr>5yTKOqKN43fOE/caAfh5PtLHv/K/4q5XM47tqvu2mLGzEhZ5eY1RRf
cR5jCc3msl8RfeDgDSO6NyLUDlDJS+PvQ5U1Vwi8aD1sx+93UfVTJ1OD1RUMgEZffck7JvSm
LEjR9twy+LJomW9BQvxBk+/p9TcVa7e/WB82jWj9z8+oKmseFAxxHiH2CoU2TDhOnLYHKcHZ
UCBy8xVPSgAy+EQpMuq+c+JGZYcKHeb75IrD</vt:lpwstr>
  </property>
  <property fmtid="{D5CDD505-2E9C-101B-9397-08002B2CF9AE}" pid="5" name="KSOProductBuildVer">
    <vt:lpwstr>2052-10.8.2.6613</vt:lpwstr>
  </property>
  <property fmtid="{D5CDD505-2E9C-101B-9397-08002B2CF9AE}" pid="6" name="_2015_ms_pID_7253432">
    <vt:lpwstr>Hw==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1588205733</vt:lpwstr>
  </property>
</Properties>
</file>