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7"/>
  </p:handoutMasterIdLst>
  <p:sldIdLst>
    <p:sldId id="256" r:id="rId2"/>
    <p:sldId id="257" r:id="rId3"/>
    <p:sldId id="258" r:id="rId4"/>
    <p:sldId id="262" r:id="rId5"/>
    <p:sldId id="261" r:id="rId6"/>
  </p:sldIdLst>
  <p:sldSz cx="12192000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67" d="100"/>
          <a:sy n="67" d="100"/>
        </p:scale>
        <p:origin x="-744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1" d="100"/>
          <a:sy n="51" d="100"/>
        </p:scale>
        <p:origin x="-2910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AF5082-A819-4C9E-BC56-5E7609953599}" type="datetimeFigureOut">
              <a:rPr lang="zh-CN" altLang="en-US" smtClean="0"/>
              <a:t>2020/3/6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9C2B3A-CB3D-4DFE-BF5A-DF35A2262D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3143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A37DEA2-7A85-4A6E-9B45-EEE9A81BFC4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6B188CE7-1012-4C8C-9602-FA21406D76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AE7E02D-6F63-41EB-B0DD-313C4983ED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6CEB0-C926-4B5D-92A9-0986406561D2}" type="datetimeFigureOut">
              <a:rPr lang="fi-FI" smtClean="0"/>
              <a:t>6.3.2020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8AE2BC0-2139-47E9-B194-60DCECB63F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CAEBAA7-5CB2-4ABE-BD04-52E724498A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40135-88C3-4129-8732-17CA53EF2E78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7131838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B205663-6D52-44F9-9580-A0CC0FDD2C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B5523247-B326-4D3E-99AF-BAF0C88FE34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440FBA1B-5851-4576-A8F7-B50559F7F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6CEB0-C926-4B5D-92A9-0986406561D2}" type="datetimeFigureOut">
              <a:rPr lang="fi-FI" smtClean="0"/>
              <a:t>6.3.2020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176BD3F-67F3-40B5-B1E4-78A2B1E8A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74C417E2-39B8-4FD7-A239-6230A2129E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40135-88C3-4129-8732-17CA53EF2E78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40551390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1F2DB778-3121-4246-A397-7FBCF22F4C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101EC45B-4531-4819-9E9E-25DC23F16A0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F66DD7D0-CF64-458A-BF2B-F273CC1909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6CEB0-C926-4B5D-92A9-0986406561D2}" type="datetimeFigureOut">
              <a:rPr lang="fi-FI" smtClean="0"/>
              <a:t>6.3.2020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2F5E135-2587-4685-A9C0-EB32B3082E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21EB23E-4536-44D0-95B6-55045DC23E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40135-88C3-4129-8732-17CA53EF2E78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4759641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E335F64-322D-477D-8426-A38C5CBF5F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E6D7B81-AE07-4738-AA50-767219082D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2pPr marL="685800" indent="-228600">
              <a:buFont typeface="Calibri" pitchFamily="34" charset="0"/>
              <a:buChar char="-"/>
              <a:defRPr/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3F220A1-A897-4082-B399-DA3C19AE8D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6CEB0-C926-4B5D-92A9-0986406561D2}" type="datetimeFigureOut">
              <a:rPr lang="fi-FI" smtClean="0"/>
              <a:t>6.3.2020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0094B323-77D4-4E49-BCEB-817EF80D8A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4060D3D-C899-4C72-94D2-52F5B778A4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40135-88C3-4129-8732-17CA53EF2E78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378128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FA4F04D-A621-48C2-AA73-4C79E9649C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445EF26B-8779-4E2C-9E36-B45028EF33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493A25CB-AC33-473C-9307-9305ACE66A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6CEB0-C926-4B5D-92A9-0986406561D2}" type="datetimeFigureOut">
              <a:rPr lang="fi-FI" smtClean="0"/>
              <a:t>6.3.2020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04B75CC-85A2-45B7-9D00-11ACC066A1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BDFDB41A-B06B-4577-9C6E-E4945DF0F9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40135-88C3-4129-8732-17CA53EF2E78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3822218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3E41B6A-DF9C-417A-A25B-92BA5EB70B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C97BE4F-1B6D-40B9-A568-F3E2B27476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034F28C3-C9DC-4C7B-BE81-9936771B23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9516A410-A785-416A-A99C-7D3EA954A9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6CEB0-C926-4B5D-92A9-0986406561D2}" type="datetimeFigureOut">
              <a:rPr lang="fi-FI" smtClean="0"/>
              <a:t>6.3.2020</a:t>
            </a:fld>
            <a:endParaRPr lang="fi-FI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AD174920-06B3-4A7D-9A2E-89C7E1C129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14C05646-2A25-4E6F-B770-9508B746C9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40135-88C3-4129-8732-17CA53EF2E78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4251998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67EFAE3-BDBF-4362-A9FE-75C4539B45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4B96BDA2-0101-4BE0-AE0E-DE8A25F6A0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046D38AE-866E-4F63-A541-590CC65920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E2AF195F-AA33-4121-9053-44F44853363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12BA761A-8AAB-41C5-A56C-A995B69FA0B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D10F4FE8-D924-4CC9-A731-706ACB387E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6CEB0-C926-4B5D-92A9-0986406561D2}" type="datetimeFigureOut">
              <a:rPr lang="fi-FI" smtClean="0"/>
              <a:t>6.3.2020</a:t>
            </a:fld>
            <a:endParaRPr lang="fi-FI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A1DF5EF2-9B54-41FF-8C57-46B83E24AE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9C283509-9AE8-4831-AF1C-8DD42F7D36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40135-88C3-4129-8732-17CA53EF2E78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9447473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371B6B8-10D3-4137-BF1D-FDE744C6FC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20305B51-92D1-4E34-B541-CEB826D768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6CEB0-C926-4B5D-92A9-0986406561D2}" type="datetimeFigureOut">
              <a:rPr lang="fi-FI" smtClean="0"/>
              <a:t>6.3.2020</a:t>
            </a:fld>
            <a:endParaRPr lang="fi-FI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45748250-71B4-42CF-BC7E-5DD0F41D28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5979D0BF-0680-4CA8-BBF4-4C7494170D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40135-88C3-4129-8732-17CA53EF2E78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9047543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F1CCB5C7-7D3D-410D-9A77-4010E7E77F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6CEB0-C926-4B5D-92A9-0986406561D2}" type="datetimeFigureOut">
              <a:rPr lang="fi-FI" smtClean="0"/>
              <a:t>6.3.2020</a:t>
            </a:fld>
            <a:endParaRPr lang="fi-FI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53E1FAF2-D134-4AEE-BCAE-D4C6B99FE1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A6FCD66C-06DB-4014-ADA0-38C5289AE1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40135-88C3-4129-8732-17CA53EF2E78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9905907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AEA6801-4DAB-414B-89B2-69C5496498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7F1A551A-B535-4132-BFC3-67D9261BAE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582A939C-4D6D-45AA-8C8A-0946CD4A90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1236014B-99C4-4941-9F0C-A6B66586F4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6CEB0-C926-4B5D-92A9-0986406561D2}" type="datetimeFigureOut">
              <a:rPr lang="fi-FI" smtClean="0"/>
              <a:t>6.3.2020</a:t>
            </a:fld>
            <a:endParaRPr lang="fi-FI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21D5B1EB-D2F1-4D34-AF87-77830D1AC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69F61DB4-9ACE-4465-B9AE-27E91F48E6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40135-88C3-4129-8732-17CA53EF2E78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2606506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655F2D5-A693-41B3-A6C4-9F6C77E2F1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D53FEEB5-14E3-42EC-8CB7-8BA90D3B3C7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i-FI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E87461C9-C890-4DC4-8C1E-16B52C5A9BB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264597D7-5F1D-4CAC-B0F2-0626FA81D7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6CEB0-C926-4B5D-92A9-0986406561D2}" type="datetimeFigureOut">
              <a:rPr lang="fi-FI" smtClean="0"/>
              <a:t>6.3.2020</a:t>
            </a:fld>
            <a:endParaRPr lang="fi-FI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F6A65E6D-C801-486E-BE85-A83044A0FA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250EFDBA-B436-41B6-B885-3ED4205A7A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40135-88C3-4129-8732-17CA53EF2E78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9837311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A18AFA36-9B8D-44A8-A408-03085BF071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C14478CF-7670-4D34-996D-E6ED89479B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1D3CA36-B032-420F-8A47-FB9C673392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E6CEB0-C926-4B5D-92A9-0986406561D2}" type="datetimeFigureOut">
              <a:rPr lang="fi-FI" smtClean="0"/>
              <a:t>6.3.2020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5E01646-DB54-47E6-AADC-98A03761F14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E3868E8-47CE-4B7B-9930-4DC43E9692C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940135-88C3-4129-8732-17CA53EF2E78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2026621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FCEF96B-A12C-4447-9C6E-ED4B6551DAB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CN" dirty="0"/>
              <a:t>WF on the requirements for FR2 DL 256QAM</a:t>
            </a:r>
            <a:endParaRPr lang="fi-FI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891C96DE-8BEA-49DD-9786-F870356E159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i-FI" dirty="0"/>
              <a:t>China Telecom, Nokia, Nokia Shanghai Bell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AB58E642-62FD-42CE-A21C-2DFF2ADDF6E2}"/>
              </a:ext>
            </a:extLst>
          </p:cNvPr>
          <p:cNvSpPr txBox="1"/>
          <p:nvPr/>
        </p:nvSpPr>
        <p:spPr>
          <a:xfrm>
            <a:off x="9727474" y="287383"/>
            <a:ext cx="23600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dirty="0"/>
              <a:t>R4-2002803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678D6C9C-968B-4EA5-86EE-DF84C87400C6}"/>
              </a:ext>
            </a:extLst>
          </p:cNvPr>
          <p:cNvSpPr txBox="1"/>
          <p:nvPr/>
        </p:nvSpPr>
        <p:spPr>
          <a:xfrm>
            <a:off x="483325" y="335541"/>
            <a:ext cx="53287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dirty="0"/>
              <a:t>3GPP TSG-RAN </a:t>
            </a:r>
            <a:r>
              <a:rPr lang="en-GB" altLang="zh-CN" dirty="0"/>
              <a:t>Meeting #94-e</a:t>
            </a:r>
          </a:p>
          <a:p>
            <a:r>
              <a:rPr lang="en-GB" altLang="zh-CN" dirty="0"/>
              <a:t>Electronic Meeting, 24</a:t>
            </a:r>
            <a:r>
              <a:rPr lang="en-GB" altLang="zh-CN" baseline="30000" dirty="0"/>
              <a:t>th </a:t>
            </a:r>
            <a:r>
              <a:rPr lang="en-GB" altLang="zh-CN" dirty="0"/>
              <a:t>Feb. –6</a:t>
            </a:r>
            <a:r>
              <a:rPr lang="en-GB" altLang="zh-CN" baseline="30000" dirty="0"/>
              <a:t>th </a:t>
            </a:r>
            <a:r>
              <a:rPr lang="en-GB" altLang="zh-CN" dirty="0"/>
              <a:t>Mar. 2020</a:t>
            </a:r>
          </a:p>
          <a:p>
            <a:r>
              <a:rPr lang="en-GB" altLang="zh-CN"/>
              <a:t>Agenda: 8.12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60214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5B5CE10-50E2-4C0B-99F0-FCE40E6743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0726" y="177234"/>
            <a:ext cx="10515600" cy="1325563"/>
          </a:xfrm>
        </p:spPr>
        <p:txBody>
          <a:bodyPr/>
          <a:lstStyle/>
          <a:p>
            <a:r>
              <a:rPr lang="fi-FI" dirty="0" err="1"/>
              <a:t>Background</a:t>
            </a:r>
            <a:endParaRPr lang="fi-FI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37ECCEF-A414-42C5-9B8F-719EF831D7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65545"/>
            <a:ext cx="10515600" cy="4711418"/>
          </a:xfrm>
        </p:spPr>
        <p:txBody>
          <a:bodyPr>
            <a:normAutofit fontScale="77500" lnSpcReduction="20000"/>
          </a:bodyPr>
          <a:lstStyle/>
          <a:p>
            <a:r>
              <a:rPr lang="fi-FI" dirty="0"/>
              <a:t>Contributions submitted to RAN4#94</a:t>
            </a:r>
            <a:r>
              <a:rPr lang="pl-PL" dirty="0"/>
              <a:t> on FR2 DL 256QAM:</a:t>
            </a:r>
            <a:endParaRPr lang="en-US" dirty="0"/>
          </a:p>
          <a:p>
            <a:pPr lvl="1"/>
            <a:r>
              <a:rPr lang="fi-FI" altLang="zh-CN" dirty="0"/>
              <a:t>R4-2002690, </a:t>
            </a:r>
            <a:r>
              <a:rPr lang="en-GB" altLang="zh-CN" dirty="0"/>
              <a:t>Email discussion summary for RAN4#94e_#17_NR_DL256QAM_FR2</a:t>
            </a:r>
            <a:endParaRPr lang="fi-FI" altLang="zh-CN" dirty="0"/>
          </a:p>
          <a:p>
            <a:pPr lvl="1"/>
            <a:r>
              <a:rPr lang="fi-FI" altLang="zh-CN" dirty="0"/>
              <a:t>R4-2000823, UE maximum input level  for DL 256QAM, Huawei, HiSilicon</a:t>
            </a:r>
          </a:p>
          <a:p>
            <a:pPr lvl="1"/>
            <a:r>
              <a:rPr lang="fi-FI" altLang="zh-CN" dirty="0"/>
              <a:t>R4-2000909, Draft TR 38.883 for FR2 DL 256QAM v1.1.0, China Telecom</a:t>
            </a:r>
          </a:p>
          <a:p>
            <a:pPr lvl="1"/>
            <a:r>
              <a:rPr lang="fi-FI" altLang="zh-CN" dirty="0"/>
              <a:t>R4-2000910, TP for TR 38.883 BS RF requirements for FR2 DL 256QAM, China Telecom</a:t>
            </a:r>
          </a:p>
          <a:p>
            <a:pPr lvl="1"/>
            <a:r>
              <a:rPr lang="fi-FI" altLang="zh-CN" dirty="0"/>
              <a:t>R4-2000911, TP for TR 38.883 UE RF requirements for FR2 DL 256QAM, China Telecom</a:t>
            </a:r>
          </a:p>
          <a:p>
            <a:pPr lvl="1"/>
            <a:r>
              <a:rPr lang="fi-FI" altLang="zh-CN" dirty="0"/>
              <a:t>R4-2000954, Discussion on FR2 Maximum Input Level requirements for 256QAM, Intel Corporation</a:t>
            </a:r>
          </a:p>
          <a:p>
            <a:pPr lvl="1"/>
            <a:r>
              <a:rPr lang="fi-FI" altLang="zh-CN" dirty="0"/>
              <a:t>R4-2001189, NR BS TX EVM for FR2 DL 256QAM, NTT DOCOMO, INC.</a:t>
            </a:r>
          </a:p>
          <a:p>
            <a:pPr lvl="1"/>
            <a:r>
              <a:rPr lang="fi-FI" altLang="zh-CN" dirty="0"/>
              <a:t>R4-2001190, NR UE maximum input level for FR2 DL 256QAM, NTT DOCOMO, INC.</a:t>
            </a:r>
          </a:p>
          <a:p>
            <a:pPr lvl="1"/>
            <a:r>
              <a:rPr lang="fi-FI" altLang="zh-CN" dirty="0"/>
              <a:t>R4-2001425, CR to TS 38.101-2: Introduction of FR2 DL 256QAM, Nokia, Nokia Shanghai Bell, China Telecom, Verizon, NTT Docomo, T-Mobile</a:t>
            </a:r>
          </a:p>
          <a:p>
            <a:pPr lvl="1"/>
            <a:r>
              <a:rPr lang="fi-FI" altLang="zh-CN" dirty="0"/>
              <a:t>R4-2001426, CR to TS 38.104 Introduction of FR2 DL 256QAM, Nokia, Nokia Shanghai Bell, China Telecom, Verizon, NTT Docomo, T-Mobile</a:t>
            </a:r>
          </a:p>
          <a:p>
            <a:pPr lvl="1"/>
            <a:r>
              <a:rPr lang="fi-FI" altLang="zh-CN" dirty="0"/>
              <a:t>R4-2001427, CR to TS 38.141-2: Introduction of FR2 DL 256QAM, Nokia, Nokia Shanghai Bell, China Telecom, Verizon, NTT Docomo, T-Mobile</a:t>
            </a:r>
          </a:p>
          <a:p>
            <a:pPr lvl="1"/>
            <a:r>
              <a:rPr lang="fi-FI" altLang="zh-CN" dirty="0"/>
              <a:t>R4-2001729, CR to TS 38.104: Addition of EVM for 256 QAM, Ericsson</a:t>
            </a:r>
          </a:p>
          <a:p>
            <a:pPr lvl="1"/>
            <a:r>
              <a:rPr lang="fi-FI" altLang="zh-CN" dirty="0"/>
              <a:t>R4-2002103, CR to TS 38.141-2: Addition of EVM for 256 QAM, Ericsson Inc.</a:t>
            </a:r>
          </a:p>
          <a:p>
            <a:pPr lvl="1"/>
            <a:endParaRPr lang="fi-FI" dirty="0"/>
          </a:p>
          <a:p>
            <a:pPr lvl="1"/>
            <a:endParaRPr lang="pl-PL" sz="2000" dirty="0"/>
          </a:p>
          <a:p>
            <a:pPr marL="457200" lvl="1" indent="0">
              <a:buNone/>
            </a:pPr>
            <a:endParaRPr lang="en-US" sz="2000" dirty="0">
              <a:solidFill>
                <a:srgbClr val="FF0000"/>
              </a:solidFill>
            </a:endParaRPr>
          </a:p>
          <a:p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8250299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76BEABC-ADEC-4B19-9782-6F5536E440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Backgound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4E9BAEB-CD41-4888-B9D8-70332FEC13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altLang="zh-CN" dirty="0"/>
              <a:t>1</a:t>
            </a:r>
            <a:r>
              <a:rPr lang="en-GB" altLang="zh-CN" baseline="30000" dirty="0"/>
              <a:t>st</a:t>
            </a:r>
            <a:r>
              <a:rPr lang="en-GB" altLang="zh-CN" dirty="0"/>
              <a:t>  round views collection for </a:t>
            </a:r>
            <a:r>
              <a:rPr lang="fi-FI" altLang="zh-CN" dirty="0"/>
              <a:t>UE core requirement in this meeting:</a:t>
            </a:r>
          </a:p>
          <a:p>
            <a:pPr lvl="1">
              <a:buFont typeface="Calibri" pitchFamily="34" charset="0"/>
              <a:buChar char="-"/>
            </a:pPr>
            <a:r>
              <a:rPr lang="en-GB" altLang="zh-CN" dirty="0"/>
              <a:t>Introduced for 256QAM in Rel-16 WI</a:t>
            </a:r>
            <a:endParaRPr lang="zh-CN" altLang="zh-CN" dirty="0"/>
          </a:p>
          <a:p>
            <a:pPr lvl="1">
              <a:buFont typeface="Calibri" pitchFamily="34" charset="0"/>
              <a:buChar char="-"/>
            </a:pPr>
            <a:r>
              <a:rPr lang="en-GB" altLang="zh-CN" dirty="0"/>
              <a:t>Introduce for 256QAM jointly with that for 64QAM in Rel-16 WI</a:t>
            </a:r>
            <a:endParaRPr lang="zh-CN" altLang="zh-CN" dirty="0"/>
          </a:p>
          <a:p>
            <a:pPr lvl="1">
              <a:buFont typeface="Calibri" pitchFamily="34" charset="0"/>
              <a:buChar char="-"/>
            </a:pPr>
            <a:r>
              <a:rPr lang="en-GB" altLang="zh-CN" dirty="0"/>
              <a:t>Not introduce for 256QAM in Rel-16 WI</a:t>
            </a:r>
            <a:endParaRPr lang="zh-CN" altLang="zh-CN" dirty="0"/>
          </a:p>
          <a:p>
            <a:pPr lvl="1">
              <a:buFont typeface="Calibri" pitchFamily="34" charset="0"/>
              <a:buChar char="-"/>
            </a:pPr>
            <a:r>
              <a:rPr lang="en-GB" altLang="zh-CN" dirty="0"/>
              <a:t>Decide by RAN5 test feasibility and RAN4 conclusion out of Rel-17 SI on FR2 test methodology enhancement</a:t>
            </a:r>
            <a:endParaRPr lang="zh-CN" altLang="zh-CN" dirty="0"/>
          </a:p>
          <a:p>
            <a:r>
              <a:rPr lang="en-GB" altLang="zh-CN" dirty="0"/>
              <a:t>1</a:t>
            </a:r>
            <a:r>
              <a:rPr lang="en-GB" altLang="zh-CN" baseline="30000" dirty="0"/>
              <a:t>st</a:t>
            </a:r>
            <a:r>
              <a:rPr lang="en-GB" altLang="zh-CN" dirty="0"/>
              <a:t>  round views collection for conformance requirement in this meeting: </a:t>
            </a:r>
            <a:endParaRPr lang="fi-FI" altLang="zh-CN" dirty="0"/>
          </a:p>
          <a:p>
            <a:pPr lvl="1"/>
            <a:r>
              <a:rPr lang="en-GB" altLang="zh-CN" dirty="0"/>
              <a:t>Technically endorse the BS conformance CR since no technical concern</a:t>
            </a:r>
            <a:endParaRPr lang="zh-CN" altLang="zh-CN" dirty="0"/>
          </a:p>
          <a:p>
            <a:pPr lvl="1"/>
            <a:r>
              <a:rPr lang="en-GB" altLang="zh-CN" dirty="0"/>
              <a:t>Note all the conformance requirement related contributions</a:t>
            </a:r>
            <a:endParaRPr lang="fi-FI" altLang="zh-CN" dirty="0"/>
          </a:p>
          <a:p>
            <a:pPr lvl="1"/>
            <a:endParaRPr lang="fi-FI" altLang="zh-CN" dirty="0"/>
          </a:p>
          <a:p>
            <a:endParaRPr lang="fi-FI" altLang="zh-CN" dirty="0"/>
          </a:p>
          <a:p>
            <a:endParaRPr lang="fi-FI" dirty="0"/>
          </a:p>
          <a:p>
            <a:pPr marL="0" indent="0">
              <a:buNone/>
            </a:pP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7127380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E6F5F96-EEF2-48A6-80CF-4874F7FDCD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1542312-8B71-45F5-BB3B-E61DFB5EF6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i="1" dirty="0"/>
              <a:t>Agreement from chairman’s notes (</a:t>
            </a:r>
            <a:r>
              <a:rPr lang="en-US" dirty="0"/>
              <a:t>RAN4 #93 Meeting report)</a:t>
            </a:r>
            <a:r>
              <a:rPr lang="en-GB" i="1" dirty="0"/>
              <a:t>: </a:t>
            </a:r>
            <a:endParaRPr lang="en-US" dirty="0"/>
          </a:p>
          <a:p>
            <a:pPr lvl="1"/>
            <a:r>
              <a:rPr lang="en-GB" i="1" dirty="0"/>
              <a:t>In 256QAM WI, BS Tx EVM will be defined as core requirements</a:t>
            </a:r>
            <a:endParaRPr lang="en-US" dirty="0"/>
          </a:p>
          <a:p>
            <a:pPr lvl="1"/>
            <a:r>
              <a:rPr lang="en-GB" i="1" dirty="0"/>
              <a:t>Whether to introduce the UE maximum input level as core requirements will be further discussed. </a:t>
            </a:r>
            <a:endParaRPr lang="en-US" dirty="0"/>
          </a:p>
          <a:p>
            <a:pPr lvl="1"/>
            <a:r>
              <a:rPr lang="en-GB" i="1" dirty="0"/>
              <a:t>In 256QAM WI, UE </a:t>
            </a:r>
            <a:r>
              <a:rPr lang="en-GB" i="1" dirty="0" err="1"/>
              <a:t>demod</a:t>
            </a:r>
            <a:r>
              <a:rPr lang="en-GB" i="1" dirty="0"/>
              <a:t> performance requirements and testability will be discussed in the performance part of this WI. </a:t>
            </a:r>
            <a:endParaRPr lang="en-US" dirty="0"/>
          </a:p>
          <a:p>
            <a:pPr lvl="1"/>
            <a:r>
              <a:rPr lang="en-GB" i="1" dirty="0"/>
              <a:t>Agreement: </a:t>
            </a:r>
            <a:endParaRPr lang="en-US" dirty="0"/>
          </a:p>
          <a:p>
            <a:pPr lvl="1"/>
            <a:r>
              <a:rPr lang="en-GB" i="1" dirty="0"/>
              <a:t>BS TX EVM core </a:t>
            </a:r>
            <a:r>
              <a:rPr lang="en-GB" i="1" dirty="0" err="1"/>
              <a:t>requiremetns</a:t>
            </a:r>
            <a:r>
              <a:rPr lang="en-GB" i="1" dirty="0"/>
              <a:t> for DL 256QAM FR2 is agreed as 3.5%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75494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76BEABC-ADEC-4B19-9782-6F5536E440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861110" cy="1325563"/>
          </a:xfrm>
        </p:spPr>
        <p:txBody>
          <a:bodyPr/>
          <a:lstStyle/>
          <a:p>
            <a:r>
              <a:rPr lang="fi-FI" dirty="0"/>
              <a:t>Way forward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4E9BAEB-CD41-4888-B9D8-70332FEC13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i-FI" altLang="zh-CN" dirty="0" smtClean="0"/>
              <a:t>Agreements </a:t>
            </a:r>
            <a:r>
              <a:rPr lang="fi-FI" altLang="zh-CN" dirty="0"/>
              <a:t>for core requirements:</a:t>
            </a:r>
          </a:p>
          <a:p>
            <a:pPr lvl="1"/>
            <a:r>
              <a:rPr lang="en-US" altLang="zh-CN" dirty="0" smtClean="0"/>
              <a:t>Discuss </a:t>
            </a:r>
            <a:r>
              <a:rPr lang="en-US" altLang="zh-CN" dirty="0"/>
              <a:t>on how to define the UE maximum input level for 256QAM in the next meeting </a:t>
            </a:r>
            <a:endParaRPr lang="en-US" altLang="zh-CN" dirty="0" smtClean="0"/>
          </a:p>
          <a:p>
            <a:pPr lvl="1"/>
            <a:r>
              <a:rPr lang="en-GB" altLang="zh-CN" dirty="0" smtClean="0"/>
              <a:t>Agree </a:t>
            </a:r>
            <a:r>
              <a:rPr lang="en-GB" altLang="zh-CN" dirty="0"/>
              <a:t>the BS and UE CRs </a:t>
            </a:r>
            <a:r>
              <a:rPr lang="en-GB" altLang="zh-CN" dirty="0" smtClean="0"/>
              <a:t>in </a:t>
            </a:r>
            <a:r>
              <a:rPr lang="en-GB" altLang="zh-CN" dirty="0"/>
              <a:t>a package in Rel-16 WI</a:t>
            </a:r>
          </a:p>
          <a:p>
            <a:pPr lvl="1"/>
            <a:r>
              <a:rPr lang="en-GB" altLang="zh-CN" dirty="0"/>
              <a:t>Technically endorse the CR to 38.104 (</a:t>
            </a:r>
            <a:r>
              <a:rPr lang="en-GB" altLang="zh-CN" dirty="0" smtClean="0"/>
              <a:t>R4-2002802) </a:t>
            </a:r>
            <a:r>
              <a:rPr lang="en-GB" altLang="zh-CN" dirty="0"/>
              <a:t>since no technical concern</a:t>
            </a:r>
          </a:p>
          <a:p>
            <a:endParaRPr lang="fi-FI" dirty="0"/>
          </a:p>
          <a:p>
            <a:r>
              <a:rPr lang="fi-FI" dirty="0" smtClean="0"/>
              <a:t>Agreement </a:t>
            </a:r>
            <a:r>
              <a:rPr lang="fi-FI" dirty="0"/>
              <a:t>for BS conformance requirement:</a:t>
            </a:r>
          </a:p>
          <a:p>
            <a:pPr lvl="1"/>
            <a:r>
              <a:rPr lang="en-GB" altLang="zh-CN" dirty="0" smtClean="0"/>
              <a:t>Technically </a:t>
            </a:r>
            <a:r>
              <a:rPr lang="en-GB" altLang="zh-CN" dirty="0"/>
              <a:t>endorse the CR to 38.141-2 (R4-2001427) since no technical </a:t>
            </a:r>
            <a:r>
              <a:rPr lang="en-GB" altLang="zh-CN" dirty="0" smtClean="0"/>
              <a:t>concern</a:t>
            </a:r>
          </a:p>
          <a:p>
            <a:pPr lvl="2"/>
            <a:r>
              <a:rPr lang="en-GB" altLang="zh-CN" dirty="0"/>
              <a:t>Modification may be provided in the next meeting for the CR from Spec clear point</a:t>
            </a:r>
            <a:endParaRPr lang="fi-FI" altLang="zh-CN" strike="sngStrike" dirty="0"/>
          </a:p>
          <a:p>
            <a:endParaRPr lang="fi-FI" dirty="0"/>
          </a:p>
          <a:p>
            <a:pPr marL="0" indent="0">
              <a:buNone/>
            </a:pP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4925287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475</TotalTime>
  <Words>483</Words>
  <Application>Microsoft Office PowerPoint</Application>
  <PresentationFormat>自定义</PresentationFormat>
  <Paragraphs>50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Theme</vt:lpstr>
      <vt:lpstr>WF on the requirements for FR2 DL 256QAM</vt:lpstr>
      <vt:lpstr>Background</vt:lpstr>
      <vt:lpstr>Backgound</vt:lpstr>
      <vt:lpstr>Background</vt:lpstr>
      <vt:lpstr>Way forward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FR2 DL 256QAM feasibility study</dc:title>
  <dc:creator>Angelow, Iwajlo (Nokia - US/Naperville)</dc:creator>
  <cp:lastModifiedBy>Bo Liu_rev1, CTC</cp:lastModifiedBy>
  <cp:revision>59</cp:revision>
  <dcterms:created xsi:type="dcterms:W3CDTF">2019-05-15T02:20:06Z</dcterms:created>
  <dcterms:modified xsi:type="dcterms:W3CDTF">2020-03-06T03:47:02Z</dcterms:modified>
</cp:coreProperties>
</file>