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8" r:id="rId4"/>
    <p:sldId id="270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9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55250" y="265294"/>
            <a:ext cx="5616624" cy="1080120"/>
          </a:xfrm>
        </p:spPr>
        <p:txBody>
          <a:bodyPr>
            <a:noAutofit/>
          </a:bodyPr>
          <a:lstStyle/>
          <a:p>
            <a:pPr algn="l"/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94-e 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Electronic Meeting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Feb. 24</a:t>
            </a:r>
            <a:r>
              <a:rPr lang="en-US" altLang="zh-CN" sz="20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Mar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. 6</a:t>
            </a:r>
            <a:r>
              <a:rPr lang="en-US" altLang="zh-CN" sz="20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2020</a:t>
            </a:r>
            <a:endParaRPr lang="zh-CN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55640" y="4581128"/>
            <a:ext cx="6400800" cy="744488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9536" y="1924939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/>
              <a:t>Way forward on </a:t>
            </a:r>
            <a:r>
              <a:rPr lang="en-US" altLang="zh-CN" sz="4000" dirty="0"/>
              <a:t>release independence aspects for NR Rel-16 UE demodulation and CSI reporting requirements</a:t>
            </a:r>
            <a:endParaRPr lang="zh-CN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9480376" y="605299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R4-2002390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altLang="zh-CN" dirty="0"/>
              <a:t>RP-192532, Revised WID: NR performance requirement enhancement, RAN#86, China </a:t>
            </a:r>
            <a:r>
              <a:rPr lang="en-GB" altLang="zh-CN" dirty="0" smtClean="0"/>
              <a:t>Telecom</a:t>
            </a:r>
          </a:p>
          <a:p>
            <a:r>
              <a:rPr lang="en-US" altLang="zh-CN" dirty="0"/>
              <a:t>R4-1915856, R15/R16 NR UE Demodulation ad-hoc minutes #2, RAN4#93, China </a:t>
            </a:r>
            <a:r>
              <a:rPr lang="en-US" altLang="zh-CN" dirty="0" smtClean="0"/>
              <a:t>Telecom</a:t>
            </a:r>
          </a:p>
          <a:p>
            <a:pPr lvl="1"/>
            <a:r>
              <a:rPr lang="en-GB" altLang="zh-CN" dirty="0"/>
              <a:t>Release independent aspect</a:t>
            </a:r>
            <a:endParaRPr lang="zh-CN" altLang="zh-CN" sz="2400" dirty="0"/>
          </a:p>
          <a:p>
            <a:pPr lvl="2"/>
            <a:r>
              <a:rPr lang="en-US" altLang="zh-CN" dirty="0"/>
              <a:t>RAN4 to discuss what NR UE demodulation and CSI reporting requirements are release independent from Release 15 onward. </a:t>
            </a:r>
            <a:endParaRPr lang="zh-CN" altLang="zh-CN" sz="3200" dirty="0"/>
          </a:p>
          <a:p>
            <a:pPr lvl="3"/>
            <a:r>
              <a:rPr lang="en-US" altLang="zh-CN" dirty="0"/>
              <a:t>UE demodulation and CSI reporting test for NR CA</a:t>
            </a:r>
            <a:endParaRPr lang="zh-CN" altLang="zh-CN" sz="2800" dirty="0"/>
          </a:p>
          <a:p>
            <a:pPr lvl="3"/>
            <a:r>
              <a:rPr lang="en-US" altLang="zh-CN" dirty="0"/>
              <a:t>PMI reporting test with </a:t>
            </a:r>
            <a:r>
              <a:rPr lang="en-US" altLang="zh-CN" dirty="0" err="1"/>
              <a:t>Tx</a:t>
            </a:r>
            <a:r>
              <a:rPr lang="en-US" altLang="zh-CN" dirty="0"/>
              <a:t> ports more than 8</a:t>
            </a:r>
            <a:endParaRPr lang="zh-CN" altLang="zh-CN" sz="2800" dirty="0"/>
          </a:p>
          <a:p>
            <a:pPr lvl="3"/>
            <a:r>
              <a:rPr lang="en-US" altLang="zh-CN" dirty="0"/>
              <a:t>LTE-NR co-existence </a:t>
            </a:r>
            <a:r>
              <a:rPr lang="en-US" altLang="zh-CN" dirty="0" smtClean="0"/>
              <a:t>scenario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8025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1318" y="116632"/>
            <a:ext cx="8229600" cy="1143000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Release independence 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7408" y="1556792"/>
            <a:ext cx="10657184" cy="4525963"/>
          </a:xfrm>
        </p:spPr>
        <p:txBody>
          <a:bodyPr>
            <a:normAutofit/>
          </a:bodyPr>
          <a:lstStyle/>
          <a:p>
            <a:r>
              <a:rPr lang="en-GB" altLang="zh-CN" dirty="0"/>
              <a:t>CA normal demodulation requirements</a:t>
            </a:r>
            <a:endParaRPr lang="zh-CN" altLang="zh-CN" dirty="0"/>
          </a:p>
          <a:p>
            <a:pPr lvl="1"/>
            <a:r>
              <a:rPr lang="en-GB" altLang="zh-CN" dirty="0"/>
              <a:t>The requirements for those CA configurations that are defined as release independent </a:t>
            </a:r>
            <a:r>
              <a:rPr lang="en-GB" altLang="zh-CN" dirty="0" smtClean="0"/>
              <a:t>from </a:t>
            </a:r>
            <a:r>
              <a:rPr lang="en-GB" altLang="zh-CN" dirty="0"/>
              <a:t>release 15 </a:t>
            </a:r>
            <a:r>
              <a:rPr lang="en-GB" altLang="zh-CN" dirty="0"/>
              <a:t>in TS 38.307 </a:t>
            </a:r>
            <a:r>
              <a:rPr lang="en-GB" altLang="zh-CN" dirty="0" smtClean="0"/>
              <a:t>can </a:t>
            </a:r>
            <a:r>
              <a:rPr lang="en-GB" altLang="zh-CN" dirty="0"/>
              <a:t>be release independent from release </a:t>
            </a:r>
            <a:r>
              <a:rPr lang="en-GB" altLang="zh-CN" dirty="0" smtClean="0"/>
              <a:t>15 </a:t>
            </a:r>
            <a:endParaRPr lang="zh-CN" altLang="zh-CN" dirty="0"/>
          </a:p>
          <a:p>
            <a:r>
              <a:rPr lang="en-GB" altLang="zh-CN" dirty="0"/>
              <a:t>PMI reporting requirements for single panel Type I codebook</a:t>
            </a:r>
            <a:endParaRPr lang="zh-CN" altLang="zh-CN" dirty="0"/>
          </a:p>
          <a:p>
            <a:pPr lvl="1"/>
            <a:r>
              <a:rPr lang="en-GB" altLang="zh-CN" dirty="0"/>
              <a:t>The requirements for 16 and 32 </a:t>
            </a:r>
            <a:r>
              <a:rPr lang="en-GB" altLang="zh-CN" dirty="0" err="1"/>
              <a:t>Tx</a:t>
            </a:r>
            <a:r>
              <a:rPr lang="en-GB" altLang="zh-CN" dirty="0"/>
              <a:t> ports can be release independent from release </a:t>
            </a:r>
            <a:r>
              <a:rPr lang="en-GB" altLang="zh-CN" dirty="0" smtClean="0"/>
              <a:t>15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34497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1318" y="116632"/>
            <a:ext cx="8229600" cy="1143000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Release independence - 2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7408" y="1556792"/>
            <a:ext cx="10513168" cy="4525963"/>
          </a:xfrm>
        </p:spPr>
        <p:txBody>
          <a:bodyPr>
            <a:normAutofit fontScale="85000" lnSpcReduction="10000"/>
          </a:bodyPr>
          <a:lstStyle/>
          <a:p>
            <a:r>
              <a:rPr lang="en-GB" altLang="zh-CN" dirty="0"/>
              <a:t>Demodulation requirements for TDD LTE - NR coexistence</a:t>
            </a:r>
            <a:endParaRPr lang="zh-CN" altLang="zh-CN" dirty="0"/>
          </a:p>
          <a:p>
            <a:pPr lvl="1"/>
            <a:r>
              <a:rPr lang="en-GB" altLang="zh-CN" dirty="0" smtClean="0"/>
              <a:t>Release </a:t>
            </a:r>
            <a:r>
              <a:rPr lang="en-GB" altLang="zh-CN" dirty="0"/>
              <a:t>independent from release 15 for the TDD bands supporting spectrum sharing in </a:t>
            </a:r>
            <a:r>
              <a:rPr lang="en-GB" altLang="zh-CN" dirty="0" smtClean="0"/>
              <a:t>Rel-15</a:t>
            </a:r>
            <a:endParaRPr lang="zh-CN" altLang="zh-CN" dirty="0"/>
          </a:p>
          <a:p>
            <a:r>
              <a:rPr lang="en-GB" altLang="zh-CN" dirty="0"/>
              <a:t>PMI reporting requirements for Rel-15 type II codebook</a:t>
            </a:r>
            <a:endParaRPr lang="zh-CN" altLang="zh-CN" dirty="0"/>
          </a:p>
          <a:p>
            <a:pPr lvl="1"/>
            <a:r>
              <a:rPr lang="en-GB" altLang="zh-CN" dirty="0"/>
              <a:t>Option 1: Discuss the release independence after detailed simulation assumptions </a:t>
            </a:r>
            <a:r>
              <a:rPr lang="en-GB" altLang="zh-CN" dirty="0" smtClean="0"/>
              <a:t>finalized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Option 2: Release independent from Rel-15 since it is Rel-15 core feature</a:t>
            </a:r>
            <a:endParaRPr lang="zh-CN" altLang="zh-CN" dirty="0" smtClean="0"/>
          </a:p>
          <a:p>
            <a:r>
              <a:rPr lang="en-GB" altLang="zh-CN" dirty="0" smtClean="0"/>
              <a:t>CA </a:t>
            </a:r>
            <a:r>
              <a:rPr lang="en-GB" altLang="zh-CN" dirty="0"/>
              <a:t>CQI reporting requirements</a:t>
            </a:r>
            <a:endParaRPr lang="zh-CN" altLang="zh-CN" dirty="0"/>
          </a:p>
          <a:p>
            <a:pPr lvl="1"/>
            <a:r>
              <a:rPr lang="en-GB" altLang="zh-CN" dirty="0"/>
              <a:t>Option 1: Discuss the release independence after </a:t>
            </a:r>
            <a:r>
              <a:rPr lang="en-GB" altLang="zh-CN" dirty="0" smtClean="0"/>
              <a:t>March</a:t>
            </a:r>
            <a:endParaRPr lang="zh-CN" altLang="zh-CN" dirty="0"/>
          </a:p>
          <a:p>
            <a:pPr lvl="1"/>
            <a:r>
              <a:rPr lang="en-GB" altLang="zh-CN" dirty="0"/>
              <a:t>Option 2: Release independent from Rel-15 since it is Rel-15 core </a:t>
            </a:r>
            <a:r>
              <a:rPr lang="en-GB" altLang="zh-CN" dirty="0" smtClean="0"/>
              <a:t>feature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6403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2021</TotalTime>
  <Words>240</Words>
  <Application>Microsoft Office PowerPoint</Application>
  <PresentationFormat>宽屏</PresentationFormat>
  <Paragraphs>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主题</vt:lpstr>
      <vt:lpstr>3GPP TSG-RAN WG4 Meeting #94-e  Electronic Meeting, Feb. 24th – Mar. 6th 2020</vt:lpstr>
      <vt:lpstr>Background</vt:lpstr>
      <vt:lpstr>Release independence -1</vt:lpstr>
      <vt:lpstr>Release independence - 2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173</cp:revision>
  <dcterms:created xsi:type="dcterms:W3CDTF">2016-01-12T08:39:50Z</dcterms:created>
  <dcterms:modified xsi:type="dcterms:W3CDTF">2020-03-04T04:13:46Z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(3)iIKnRNHuUbameBPa7oEUYYpSJvllNfhRLK2128oep6/tM9r2dGJAYM27foOlVXYV7mfL77Vp
DLSR8hD7sPSm8nDTao9tkmfrGGVDFshZWooRgpqJey5dA4LvzJ8I5B/N2SZ+eyBF/I0+/Vwn
Qk9gtVxaEb4Bl+Ce2l7Bvdq0GMOKrzNCwiKhYsvKuMN7frf68Nze9lwzmeQ4pOcsn4mBoGQe
GRlbRSUbhEcAastyef</vt:lpwstr>
  </property>
  <property fmtid="{D5CDD505-2E9C-101B-9397-08002B2CF9AE}" pid="3" name="_2015_ms_pID_7253431">
    <vt:lpwstr>25ZXamKNXvGqyaC7JFRIjxA9zIO6EeeTaaaHTkQgck7Y+nk9BOvR75
OTpPGZmRB3pXJ/ZhvUdYDjhebQkZjJGZFOKw6qmElV9rwIQ07M6Pm9HWzLG66OlxBc+Feg3C
6xs0u7oNaxdOBEhEI+13sIFW9mR3ZkTMZX8IMvBDbN5/c9LoV56E66FoiehtM1ZQ2FsCbDvl
0LekQ3/FRCNE/zBf9lcuEWXDpgqo0M4XTDY/</vt:lpwstr>
  </property>
  <property fmtid="{D5CDD505-2E9C-101B-9397-08002B2CF9AE}" pid="4" name="_2015_ms_pID_7253432">
    <vt:lpwstr>1CliIQC83RN2zin5MrnkqPrIxPmRis6R+esL
DeNY9MLMwYooBSwBV//6y5lJXCFHnP1nkxeAe1311m2nnotMnSs=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1580798114</vt:lpwstr>
  </property>
</Properties>
</file>