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1140" y="6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CEC87-8BCA-478E-BF47-E71A0E371F03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A9A8D-585C-4225-875D-8472FF1BB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204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16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zh-CN" sz="2800" b="1" dirty="0"/>
              <a:t>WF on CSI-RS configuration and intra/inter-frequency measurements definition for CSI-RS based L3 measurement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83768" y="4077072"/>
            <a:ext cx="4320480" cy="936104"/>
          </a:xfrm>
        </p:spPr>
        <p:txBody>
          <a:bodyPr/>
          <a:lstStyle/>
          <a:p>
            <a:r>
              <a:rPr lang="en-US" altLang="zh-CN" dirty="0" smtClean="0"/>
              <a:t>CATT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94e</a:t>
            </a:r>
            <a:r>
              <a:rPr lang="en-GB" altLang="zh-CN" sz="2400" b="1" dirty="0"/>
              <a:t>	           		   </a:t>
            </a:r>
            <a:r>
              <a:rPr lang="en-GB" altLang="zh-CN" sz="2400" b="1" dirty="0" smtClean="0"/>
              <a:t>R4-2002257</a:t>
            </a:r>
            <a:endParaRPr lang="zh-CN" altLang="zh-CN" sz="2400" dirty="0"/>
          </a:p>
          <a:p>
            <a:pPr algn="just"/>
            <a:r>
              <a:rPr lang="en-GB" altLang="zh-CN" sz="2400" b="1" dirty="0"/>
              <a:t>Electronic Meeting, Feb.24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Mar.6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2020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7143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CSI-RS </a:t>
            </a:r>
            <a:r>
              <a:rPr lang="en-US" altLang="zh-CN" dirty="0" smtClean="0"/>
              <a:t>configuration</a:t>
            </a:r>
            <a:r>
              <a:rPr lang="en-US" altLang="zh-CN" dirty="0"/>
              <a:t> for measurement requirement</a:t>
            </a:r>
            <a:endParaRPr lang="en-US" altLang="zh-CN" dirty="0" smtClean="0"/>
          </a:p>
          <a:p>
            <a:pPr lvl="1" hangingPunct="0"/>
            <a:r>
              <a:rPr lang="en-GB" altLang="zh-CN" sz="1600" dirty="0"/>
              <a:t>CSI-RS configurations (bandwidth of CSI-RS and density of CSI-RS resource) used to define requirements</a:t>
            </a:r>
            <a:endParaRPr lang="zh-CN" altLang="zh-CN" sz="1600" dirty="0"/>
          </a:p>
          <a:p>
            <a:pPr lvl="1"/>
            <a:r>
              <a:rPr lang="en-US" altLang="zh-CN" sz="1600" dirty="0"/>
              <a:t>Define requirements at least for 1 set of configurations</a:t>
            </a:r>
            <a:endParaRPr lang="zh-CN" altLang="zh-CN" sz="1600" dirty="0"/>
          </a:p>
          <a:p>
            <a:pPr lvl="2"/>
            <a:r>
              <a:rPr lang="en-US" altLang="zh-CN" sz="1400" dirty="0"/>
              <a:t>Option 1: 48PRBs and D = 1 </a:t>
            </a:r>
            <a:endParaRPr lang="zh-CN" altLang="zh-CN" sz="1400" dirty="0"/>
          </a:p>
          <a:p>
            <a:pPr lvl="2"/>
            <a:r>
              <a:rPr lang="en-US" altLang="zh-CN" sz="1400" dirty="0"/>
              <a:t>Option 2: 48PRBs and D = 3 </a:t>
            </a:r>
            <a:endParaRPr lang="zh-CN" altLang="zh-CN" sz="1400" dirty="0"/>
          </a:p>
          <a:p>
            <a:pPr lvl="1"/>
            <a:r>
              <a:rPr lang="en-US" altLang="zh-CN" sz="1600" dirty="0"/>
              <a:t>FFS whether to define requirements for additional configurations</a:t>
            </a:r>
            <a:endParaRPr lang="zh-CN" altLang="zh-CN" sz="1600" dirty="0"/>
          </a:p>
          <a:p>
            <a:pPr lvl="2"/>
            <a:r>
              <a:rPr lang="en-US" altLang="zh-CN" sz="1400" dirty="0"/>
              <a:t>48PRBs and D = 1 </a:t>
            </a:r>
            <a:endParaRPr lang="zh-CN" altLang="zh-CN" sz="1400" dirty="0"/>
          </a:p>
          <a:p>
            <a:pPr lvl="2"/>
            <a:r>
              <a:rPr lang="en-US" altLang="zh-CN" sz="1400" dirty="0"/>
              <a:t>48PRBs and D = 3 </a:t>
            </a:r>
            <a:endParaRPr lang="zh-CN" altLang="zh-CN" sz="1400" dirty="0"/>
          </a:p>
          <a:p>
            <a:pPr lvl="2"/>
            <a:r>
              <a:rPr lang="en-US" altLang="zh-CN" sz="1400" dirty="0"/>
              <a:t>96PRBs and D = 1 </a:t>
            </a:r>
            <a:endParaRPr lang="zh-CN" altLang="zh-CN" sz="1400" dirty="0"/>
          </a:p>
          <a:p>
            <a:pPr lvl="2"/>
            <a:r>
              <a:rPr lang="en-US" altLang="zh-CN" sz="1400" dirty="0"/>
              <a:t>96PRBs and D = 3 </a:t>
            </a:r>
            <a:endParaRPr lang="zh-CN" altLang="zh-CN" sz="1400" dirty="0"/>
          </a:p>
          <a:p>
            <a:pPr lvl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07102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MO </a:t>
            </a:r>
            <a:r>
              <a:rPr lang="en-US" altLang="zh-CN" sz="2800" dirty="0" smtClean="0"/>
              <a:t>configuration</a:t>
            </a:r>
          </a:p>
          <a:p>
            <a:pPr lvl="1"/>
            <a:r>
              <a:rPr lang="en-US" altLang="zh-CN" sz="2400" dirty="0" smtClean="0"/>
              <a:t>MO </a:t>
            </a:r>
            <a:r>
              <a:rPr lang="en-US" altLang="zh-CN" sz="2400" dirty="0"/>
              <a:t>configuration</a:t>
            </a:r>
            <a:endParaRPr lang="zh-CN" altLang="zh-CN" sz="2400" dirty="0"/>
          </a:p>
          <a:p>
            <a:pPr lvl="2"/>
            <a:r>
              <a:rPr lang="en-US" altLang="zh-CN" sz="2000" dirty="0"/>
              <a:t>Case 1: all CSI-RS resources in the same MO have the same center frequency, BW, SCS, CP type configured.</a:t>
            </a:r>
            <a:endParaRPr lang="zh-CN" altLang="zh-CN" sz="2000" dirty="0"/>
          </a:p>
          <a:p>
            <a:pPr lvl="2"/>
            <a:r>
              <a:rPr lang="en-US" altLang="zh-CN" sz="2000" dirty="0"/>
              <a:t>Case 2: all CSI-RS resources in the same MO have the same center frequency, SCS, CP type configured. BW can be different.</a:t>
            </a:r>
            <a:endParaRPr lang="zh-CN" altLang="zh-CN" sz="2000" dirty="0"/>
          </a:p>
          <a:p>
            <a:pPr lvl="1"/>
            <a:r>
              <a:rPr lang="en-US" altLang="zh-CN" sz="2400" dirty="0"/>
              <a:t>RAN4 will study the RRM requirements at least for Case 1 MO configuration. FFS how to address Case 2.</a:t>
            </a:r>
            <a:endParaRPr lang="zh-CN" altLang="zh-CN" sz="2400" dirty="0"/>
          </a:p>
          <a:p>
            <a:pPr lvl="1"/>
            <a:r>
              <a:rPr lang="en-US" altLang="zh-CN" sz="2400" dirty="0"/>
              <a:t>Note: this does not exclude defining requirements for Case 2.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4251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altLang="zh-CN" dirty="0"/>
              <a:t>CSI-RS based intra-frequency and inter-frequency measurement definition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Case </a:t>
            </a:r>
            <a:r>
              <a:rPr lang="en-US" altLang="zh-CN" dirty="0"/>
              <a:t>1: CSI-RS resource of serving cell is available</a:t>
            </a:r>
            <a:endParaRPr lang="zh-CN" altLang="zh-CN" dirty="0"/>
          </a:p>
          <a:p>
            <a:pPr lvl="2"/>
            <a:r>
              <a:rPr lang="en-US" altLang="zh-CN" dirty="0"/>
              <a:t>CSI-RS based intra-frequency measurement: a measurement is defined as a CSI-RS based intra-frequency measurement provided that:</a:t>
            </a:r>
            <a:endParaRPr lang="zh-CN" altLang="zh-CN" dirty="0"/>
          </a:p>
          <a:p>
            <a:pPr lvl="3"/>
            <a:r>
              <a:rPr lang="en-US" altLang="zh-CN" dirty="0"/>
              <a:t>the SCS of CSI-RS on the serving cell and neighbor cell is the same</a:t>
            </a:r>
            <a:endParaRPr lang="zh-CN" altLang="zh-CN" dirty="0"/>
          </a:p>
          <a:p>
            <a:pPr lvl="3"/>
            <a:r>
              <a:rPr lang="en-US" altLang="zh-CN" dirty="0"/>
              <a:t>the CP type of CSI-RS on serving cell and target cell is the same</a:t>
            </a:r>
          </a:p>
          <a:p>
            <a:pPr lvl="4"/>
            <a:r>
              <a:rPr lang="en-US" altLang="zh-CN" dirty="0"/>
              <a:t>It is applied for SCS = 60KHz</a:t>
            </a:r>
            <a:endParaRPr lang="zh-CN" altLang="zh-CN" dirty="0"/>
          </a:p>
          <a:p>
            <a:pPr lvl="3"/>
            <a:r>
              <a:rPr lang="en-US" altLang="zh-CN" dirty="0"/>
              <a:t>the center frequency, bandwidth and active BWP</a:t>
            </a:r>
            <a:endParaRPr lang="zh-CN" altLang="zh-CN" dirty="0"/>
          </a:p>
          <a:p>
            <a:pPr lvl="4"/>
            <a:r>
              <a:rPr lang="en-US" altLang="zh-CN" dirty="0"/>
              <a:t>Option 1: the center frequency of CSI-RS on the serving cell and neighbor cell is the same, and</a:t>
            </a:r>
            <a:endParaRPr lang="zh-CN" altLang="zh-CN" dirty="0"/>
          </a:p>
          <a:p>
            <a:pPr lvl="4"/>
            <a:r>
              <a:rPr lang="en-US" altLang="zh-CN" dirty="0"/>
              <a:t>Option 2: the bandwidth of the CSI-RS on the neighbor cell is within the active BWP of the UE, and</a:t>
            </a:r>
            <a:endParaRPr lang="zh-CN" altLang="zh-CN" dirty="0"/>
          </a:p>
          <a:p>
            <a:pPr lvl="4"/>
            <a:r>
              <a:rPr lang="en-US" altLang="zh-CN" dirty="0"/>
              <a:t>Option 3: the bandwidth of CSI-RS on the target cell is the same as bandwidth of CSI-RS resources on the serving cell</a:t>
            </a:r>
            <a:endParaRPr lang="zh-CN" altLang="zh-CN" dirty="0"/>
          </a:p>
          <a:p>
            <a:pPr lvl="4"/>
            <a:r>
              <a:rPr lang="en-US" altLang="zh-CN" dirty="0"/>
              <a:t>Any combination of options above</a:t>
            </a:r>
            <a:endParaRPr lang="zh-CN" altLang="zh-CN" dirty="0"/>
          </a:p>
          <a:p>
            <a:pPr lvl="2"/>
            <a:r>
              <a:rPr lang="en-US" altLang="zh-CN" dirty="0"/>
              <a:t>Note 1: the RAN4 design shall not contradict RAN2 agreements on MO </a:t>
            </a:r>
            <a:r>
              <a:rPr lang="en-US" altLang="zh-CN" dirty="0" err="1"/>
              <a:t>signalling</a:t>
            </a:r>
            <a:endParaRPr lang="en-US" altLang="zh-CN" dirty="0"/>
          </a:p>
          <a:p>
            <a:pPr lvl="2"/>
            <a:r>
              <a:rPr lang="en-US" altLang="zh-CN" sz="2500" dirty="0"/>
              <a:t>Note 2: the definition of intra-frequency and inter-frequency measurement shall not impact RAN1’s agreement on the definition of the same MO</a:t>
            </a:r>
            <a:endParaRPr lang="zh-CN" altLang="zh-CN" sz="2500" dirty="0"/>
          </a:p>
          <a:p>
            <a:pPr lvl="1"/>
            <a:r>
              <a:rPr lang="en-US" altLang="zh-CN" dirty="0"/>
              <a:t>Case 2: CSI-RS resource of serving cell is not available</a:t>
            </a:r>
            <a:endParaRPr lang="zh-CN" altLang="zh-CN" dirty="0"/>
          </a:p>
          <a:p>
            <a:pPr lvl="2"/>
            <a:r>
              <a:rPr lang="en-US" altLang="zh-CN" dirty="0"/>
              <a:t>Option 1: All MO are inter-frequency</a:t>
            </a:r>
          </a:p>
          <a:p>
            <a:pPr lvl="2"/>
            <a:r>
              <a:rPr lang="en-US" altLang="zh-CN" dirty="0"/>
              <a:t>Option 2: No requirement is applied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736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WF on CSI-RS configuration for measurement requirement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Define at least one set of measurement requirement with the following applicable CSI-RS configuration:</a:t>
            </a:r>
          </a:p>
          <a:p>
            <a:pPr lvl="1"/>
            <a:r>
              <a:rPr lang="en-US" altLang="zh-CN" sz="1800" dirty="0" smtClean="0"/>
              <a:t>Option 1: {D=3 </a:t>
            </a:r>
            <a:r>
              <a:rPr lang="en-US" altLang="zh-CN" sz="1800" dirty="0"/>
              <a:t>with PRBs </a:t>
            </a:r>
            <a:r>
              <a:rPr lang="zh-CN" altLang="zh-CN" sz="1800" dirty="0" smtClean="0"/>
              <a:t>≥</a:t>
            </a:r>
            <a:r>
              <a:rPr lang="en-US" altLang="zh-CN" sz="1800" dirty="0" smtClean="0"/>
              <a:t> 48};</a:t>
            </a:r>
          </a:p>
          <a:p>
            <a:pPr lvl="1"/>
            <a:r>
              <a:rPr lang="en-US" altLang="zh-CN" sz="1800" dirty="0" smtClean="0"/>
              <a:t>Option 2:</a:t>
            </a:r>
            <a:r>
              <a:rPr lang="en-US" altLang="zh-CN" sz="1800" i="1" dirty="0"/>
              <a:t> </a:t>
            </a:r>
            <a:r>
              <a:rPr lang="en-US" altLang="zh-CN" sz="1800" dirty="0" smtClean="0"/>
              <a:t>{D=3 </a:t>
            </a:r>
            <a:r>
              <a:rPr lang="en-US" altLang="zh-CN" sz="1800" dirty="0"/>
              <a:t>with PRBs </a:t>
            </a:r>
            <a:r>
              <a:rPr lang="zh-CN" altLang="zh-CN" sz="1800" dirty="0"/>
              <a:t>≥ </a:t>
            </a:r>
            <a:r>
              <a:rPr lang="en-US" altLang="zh-CN" sz="1800" dirty="0" smtClean="0"/>
              <a:t>48} </a:t>
            </a:r>
            <a:r>
              <a:rPr lang="en-US" altLang="zh-CN" sz="1800" dirty="0"/>
              <a:t>and </a:t>
            </a:r>
            <a:r>
              <a:rPr lang="en-US" altLang="zh-CN" sz="1800" dirty="0" smtClean="0"/>
              <a:t>{D=1 </a:t>
            </a:r>
            <a:r>
              <a:rPr lang="en-US" altLang="zh-CN" sz="1800" dirty="0"/>
              <a:t>with PRBs </a:t>
            </a:r>
            <a:r>
              <a:rPr lang="zh-CN" altLang="zh-CN" sz="1800" dirty="0"/>
              <a:t>≥ </a:t>
            </a:r>
            <a:r>
              <a:rPr lang="en-US" altLang="zh-CN" sz="1800" dirty="0" smtClean="0"/>
              <a:t>96};</a:t>
            </a:r>
          </a:p>
          <a:p>
            <a:pPr lvl="1"/>
            <a:r>
              <a:rPr lang="en-US" altLang="zh-CN" sz="1800" dirty="0" smtClean="0"/>
              <a:t>Option 3: </a:t>
            </a:r>
            <a:r>
              <a:rPr lang="en-US" altLang="zh-CN" sz="1800" dirty="0"/>
              <a:t>CSI-RS REs </a:t>
            </a:r>
            <a:r>
              <a:rPr lang="zh-CN" altLang="zh-CN" sz="1800" dirty="0"/>
              <a:t>≥</a:t>
            </a:r>
            <a:r>
              <a:rPr lang="en-US" altLang="zh-CN" sz="1800" dirty="0" smtClean="0"/>
              <a:t> 96</a:t>
            </a:r>
          </a:p>
          <a:p>
            <a:pPr lvl="1"/>
            <a:r>
              <a:rPr lang="en-US" altLang="zh-CN" sz="1800" dirty="0" smtClean="0"/>
              <a:t>Other option is not precluded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400" dirty="0"/>
              <a:t>FFS </a:t>
            </a:r>
            <a:r>
              <a:rPr lang="en-US" altLang="zh-CN" sz="2400" dirty="0" smtClean="0"/>
              <a:t>whether to define additional measurement requirement for CSI-RS configurations in RAN4#94bis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101633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MO configuration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2400" dirty="0"/>
              <a:t>MO configuration</a:t>
            </a:r>
            <a:endParaRPr lang="zh-CN" altLang="zh-CN" sz="2400" dirty="0"/>
          </a:p>
          <a:p>
            <a:pPr lvl="1"/>
            <a:r>
              <a:rPr lang="en-US" altLang="zh-CN" sz="1800" dirty="0"/>
              <a:t>Case 1: all CSI-RS resources in the same MO have the same center frequency, BW, SCS, CP type configured.</a:t>
            </a:r>
            <a:endParaRPr lang="zh-CN" altLang="zh-CN" sz="1800" dirty="0"/>
          </a:p>
          <a:p>
            <a:pPr lvl="1"/>
            <a:r>
              <a:rPr lang="en-US" altLang="zh-CN" sz="1800" dirty="0"/>
              <a:t>Case 2: all CSI-RS resources in the same MO have the same center frequency, SCS, CP type configured. BW can be different.</a:t>
            </a:r>
            <a:endParaRPr lang="zh-CN" altLang="zh-CN" sz="1800" dirty="0"/>
          </a:p>
          <a:p>
            <a:pPr lvl="0"/>
            <a:r>
              <a:rPr lang="en-US" altLang="zh-CN" sz="2400" dirty="0" smtClean="0"/>
              <a:t>FFS </a:t>
            </a:r>
            <a:r>
              <a:rPr lang="en-US" altLang="zh-CN" sz="2400" dirty="0" smtClean="0"/>
              <a:t>whether to define RRM requirements for Case 2 in RAN4#94bis.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414677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3600" dirty="0"/>
              <a:t>WF on </a:t>
            </a:r>
            <a:r>
              <a:rPr lang="en-US" altLang="zh-CN" sz="3600" dirty="0" smtClean="0"/>
              <a:t>CSI-RS based intra-frequency and inter-frequency measurement definition</a:t>
            </a:r>
            <a:endParaRPr lang="zh-CN" altLang="en-US" sz="3600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79512" y="1124744"/>
            <a:ext cx="8640960" cy="5400600"/>
          </a:xfrm>
        </p:spPr>
        <p:txBody>
          <a:bodyPr>
            <a:noAutofit/>
          </a:bodyPr>
          <a:lstStyle/>
          <a:p>
            <a:pPr lvl="0"/>
            <a:r>
              <a:rPr lang="en-US" altLang="zh-CN" sz="1800" dirty="0" smtClean="0"/>
              <a:t>Case </a:t>
            </a:r>
            <a:r>
              <a:rPr lang="en-US" altLang="zh-CN" sz="1800" dirty="0"/>
              <a:t>1: CSI-RS resource of serving cell is available</a:t>
            </a:r>
            <a:endParaRPr lang="zh-CN" altLang="zh-CN" sz="1800" dirty="0"/>
          </a:p>
          <a:p>
            <a:pPr lvl="1"/>
            <a:r>
              <a:rPr lang="en-US" altLang="zh-CN" sz="1800" dirty="0"/>
              <a:t>CSI-RS based intra-frequency measurement: a measurement is defined as a CSI-RS based intra-frequency measurement provided that:</a:t>
            </a:r>
            <a:endParaRPr lang="zh-CN" altLang="zh-CN" sz="1800" dirty="0"/>
          </a:p>
          <a:p>
            <a:pPr lvl="2"/>
            <a:r>
              <a:rPr lang="en-US" altLang="zh-CN" sz="1600" dirty="0"/>
              <a:t>the SCS of CSI-RS on the serving cell and neighbor cell is the same</a:t>
            </a:r>
            <a:endParaRPr lang="zh-CN" altLang="zh-CN" sz="1600" dirty="0"/>
          </a:p>
          <a:p>
            <a:pPr lvl="2"/>
            <a:r>
              <a:rPr lang="en-US" altLang="zh-CN" sz="1600" dirty="0" smtClean="0"/>
              <a:t>the </a:t>
            </a:r>
            <a:r>
              <a:rPr lang="en-US" altLang="zh-CN" sz="1600" dirty="0"/>
              <a:t>CP type of CSI-RS on serving cell and target cell is the </a:t>
            </a:r>
            <a:r>
              <a:rPr lang="en-US" altLang="zh-CN" sz="1600" dirty="0" smtClean="0"/>
              <a:t>same</a:t>
            </a:r>
          </a:p>
          <a:p>
            <a:pPr lvl="3"/>
            <a:r>
              <a:rPr lang="en-US" altLang="zh-CN" sz="1200" dirty="0"/>
              <a:t>It is applied for SCS = </a:t>
            </a:r>
            <a:r>
              <a:rPr lang="en-US" altLang="zh-CN" sz="1200" dirty="0" smtClean="0"/>
              <a:t>60KHz</a:t>
            </a:r>
            <a:endParaRPr lang="zh-CN" altLang="zh-CN" sz="1200" dirty="0"/>
          </a:p>
          <a:p>
            <a:pPr lvl="2"/>
            <a:r>
              <a:rPr lang="en-US" altLang="zh-CN" sz="1600" dirty="0" smtClean="0"/>
              <a:t>the </a:t>
            </a:r>
            <a:r>
              <a:rPr lang="en-US" altLang="zh-CN" sz="1600" dirty="0"/>
              <a:t>center frequency, bandwidth and active BWP</a:t>
            </a:r>
            <a:endParaRPr lang="zh-CN" altLang="zh-CN" sz="1600" dirty="0"/>
          </a:p>
          <a:p>
            <a:pPr lvl="3"/>
            <a:r>
              <a:rPr lang="en-US" altLang="zh-CN" sz="1200" dirty="0"/>
              <a:t>Option 1: the center frequency of CSI-RS on the serving cell and neighbor cell is the </a:t>
            </a:r>
            <a:r>
              <a:rPr lang="en-US" altLang="zh-CN" sz="1200" dirty="0" smtClean="0"/>
              <a:t>same</a:t>
            </a:r>
          </a:p>
          <a:p>
            <a:pPr lvl="3"/>
            <a:r>
              <a:rPr lang="en-US" altLang="zh-CN" sz="1200" dirty="0" smtClean="0"/>
              <a:t>Option 2: the bandwidth of the CSI-RS on the neighbor cell is within the active BWP of the UE</a:t>
            </a:r>
          </a:p>
          <a:p>
            <a:pPr lvl="3"/>
            <a:r>
              <a:rPr lang="en-US" altLang="zh-CN" sz="1200" dirty="0" smtClean="0"/>
              <a:t>Option </a:t>
            </a:r>
            <a:r>
              <a:rPr lang="en-US" altLang="zh-CN" sz="1200" dirty="0"/>
              <a:t>3: the bandwidth of CSI-RS on the target cell is the same as bandwidth of CSI-RS resources on the serving cell</a:t>
            </a:r>
            <a:endParaRPr lang="zh-CN" altLang="zh-CN" sz="1200" dirty="0"/>
          </a:p>
          <a:p>
            <a:pPr lvl="3"/>
            <a:r>
              <a:rPr lang="en-US" altLang="zh-CN" sz="1200" dirty="0"/>
              <a:t>Any combination of options above</a:t>
            </a:r>
            <a:endParaRPr lang="zh-CN" altLang="zh-CN" sz="1200" dirty="0"/>
          </a:p>
          <a:p>
            <a:pPr lvl="1"/>
            <a:r>
              <a:rPr lang="en-US" altLang="zh-CN" sz="1800" dirty="0" smtClean="0"/>
              <a:t>Note 1: </a:t>
            </a:r>
            <a:r>
              <a:rPr lang="en-US" altLang="zh-CN" sz="1800" dirty="0"/>
              <a:t>the RAN4 design shall not contradict RAN2 agreements on MO </a:t>
            </a:r>
            <a:r>
              <a:rPr lang="en-US" altLang="zh-CN" sz="1800" dirty="0" err="1" smtClean="0"/>
              <a:t>signalling</a:t>
            </a:r>
            <a:endParaRPr lang="en-US" altLang="zh-CN" sz="1800" dirty="0" smtClean="0"/>
          </a:p>
          <a:p>
            <a:pPr lvl="1"/>
            <a:r>
              <a:rPr lang="en-US" altLang="zh-CN" sz="1800" dirty="0"/>
              <a:t>Note 2: the definition of intra-frequency and inter-frequency measurement shall not impact RAN1’s agreement on the definition of the same MO</a:t>
            </a:r>
            <a:endParaRPr lang="zh-CN" altLang="zh-CN" sz="1800" dirty="0"/>
          </a:p>
          <a:p>
            <a:pPr lvl="0"/>
            <a:r>
              <a:rPr lang="en-US" altLang="zh-CN" sz="1800" dirty="0"/>
              <a:t>Case 2: CSI-RS resource of serving cell is not available</a:t>
            </a:r>
            <a:endParaRPr lang="zh-CN" altLang="zh-CN" sz="1800" dirty="0"/>
          </a:p>
          <a:p>
            <a:pPr lvl="1"/>
            <a:r>
              <a:rPr lang="en-US" altLang="zh-CN" sz="1800" dirty="0"/>
              <a:t>Option 1: All MO are </a:t>
            </a:r>
            <a:r>
              <a:rPr lang="en-US" altLang="zh-CN" sz="1800" dirty="0" smtClean="0"/>
              <a:t>inter-frequency</a:t>
            </a:r>
          </a:p>
          <a:p>
            <a:pPr lvl="1"/>
            <a:r>
              <a:rPr lang="en-US" altLang="zh-CN" sz="1800" dirty="0" smtClean="0"/>
              <a:t>Option 2: No requirement is applied</a:t>
            </a:r>
            <a:endParaRPr lang="zh-CN" altLang="zh-CN" sz="1800" dirty="0"/>
          </a:p>
          <a:p>
            <a:r>
              <a:rPr lang="en-GB" altLang="zh-CN" sz="1800" dirty="0"/>
              <a:t>Decision on Intra-frequency and inter-frequency measurement definition shall be made no later than in RAN4 #94bis.</a:t>
            </a: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88602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 dirty="0"/>
              <a:t>WF on pre-emption on CSI-RS L3 measurement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400" dirty="0" smtClean="0"/>
              <a:t>Option 1: The </a:t>
            </a:r>
            <a:r>
              <a:rPr lang="en-GB" altLang="zh-CN" sz="2400" dirty="0"/>
              <a:t>indication by the DCI format 2_1 is not applicable to receptions of CSI-RS for L3 </a:t>
            </a:r>
            <a:r>
              <a:rPr lang="en-GB" altLang="zh-CN" sz="2400" dirty="0" smtClean="0"/>
              <a:t>measurement.</a:t>
            </a:r>
          </a:p>
          <a:p>
            <a:pPr lvl="1"/>
            <a:r>
              <a:rPr lang="en-GB" altLang="zh-CN" sz="1800" dirty="0" smtClean="0"/>
              <a:t>FFS whether to send LS to RAN1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400" dirty="0"/>
              <a:t>Option 2: RAN4 wait for RAN1’s design on the </a:t>
            </a:r>
            <a:r>
              <a:rPr lang="en-GB" altLang="zh-CN" sz="2400" dirty="0" smtClean="0"/>
              <a:t>pre-emption principle.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400" dirty="0" smtClean="0"/>
              <a:t>Other option is not precluded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949815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WF on synchronization assumption for CSI-RS measurement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altLang="zh-CN" sz="2400" dirty="0"/>
              <a:t>RAN4 further discuss the synchronization assumption for CSI-RS </a:t>
            </a:r>
            <a:r>
              <a:rPr lang="en-GB" altLang="zh-CN" sz="2400" dirty="0" smtClean="0"/>
              <a:t>measurement</a:t>
            </a:r>
            <a:endParaRPr lang="en-GB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542820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832</Words>
  <Application>Microsoft Office PowerPoint</Application>
  <PresentationFormat>全屏显示(4:3)</PresentationFormat>
  <Paragraphs>76</Paragraphs>
  <Slides>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WF on CSI-RS configuration and intra/inter-frequency measurements definition for CSI-RS based L3 measurement</vt:lpstr>
      <vt:lpstr>Background</vt:lpstr>
      <vt:lpstr>Background</vt:lpstr>
      <vt:lpstr>Background</vt:lpstr>
      <vt:lpstr>WF on CSI-RS configuration for measurement requirement</vt:lpstr>
      <vt:lpstr>WF on MO configuration</vt:lpstr>
      <vt:lpstr>WF on CSI-RS based intra-frequency and inter-frequency measurement definition</vt:lpstr>
      <vt:lpstr>WF on pre-emption on CSI-RS L3 measurement</vt:lpstr>
      <vt:lpstr>WF on synchronization assumption for CSI-RS measurement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 configuration and intra/inter-frequency measurements definition for CSI-RS based L3 measurement</dc:title>
  <dc:creator>陶旭华</dc:creator>
  <cp:lastModifiedBy>CATT</cp:lastModifiedBy>
  <cp:revision>19</cp:revision>
  <dcterms:created xsi:type="dcterms:W3CDTF">2020-03-03T06:21:43Z</dcterms:created>
  <dcterms:modified xsi:type="dcterms:W3CDTF">2020-03-04T17:22:38Z</dcterms:modified>
</cp:coreProperties>
</file>