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453B04-0CD3-4D04-A005-0E57CECAEF91}" v="1" dt="2020-03-02T23:28:17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FE453B04-0CD3-4D04-A005-0E57CECAEF91}"/>
    <pc:docChg chg="custSel modSld">
      <pc:chgData name="Christian Bergljung" userId="b6ed368b-e657-4ae7-b07c-b1d9abf42404" providerId="ADAL" clId="{FE453B04-0CD3-4D04-A005-0E57CECAEF91}" dt="2020-03-02T23:28:51.869" v="399" actId="1076"/>
      <pc:docMkLst>
        <pc:docMk/>
      </pc:docMkLst>
      <pc:sldChg chg="addSp modSp">
        <pc:chgData name="Christian Bergljung" userId="b6ed368b-e657-4ae7-b07c-b1d9abf42404" providerId="ADAL" clId="{FE453B04-0CD3-4D04-A005-0E57CECAEF91}" dt="2020-03-02T23:28:51.869" v="399" actId="1076"/>
        <pc:sldMkLst>
          <pc:docMk/>
          <pc:sldMk cId="3859255635" sldId="257"/>
        </pc:sldMkLst>
        <pc:spChg chg="mod">
          <ac:chgData name="Christian Bergljung" userId="b6ed368b-e657-4ae7-b07c-b1d9abf42404" providerId="ADAL" clId="{FE453B04-0CD3-4D04-A005-0E57CECAEF91}" dt="2020-03-02T23:28:12.355" v="385" actId="27636"/>
          <ac:spMkLst>
            <pc:docMk/>
            <pc:sldMk cId="3859255635" sldId="257"/>
            <ac:spMk id="3" creationId="{EB53EF87-C38D-45B0-A0E9-5EE8B29AE356}"/>
          </ac:spMkLst>
        </pc:spChg>
        <pc:spChg chg="add mod">
          <ac:chgData name="Christian Bergljung" userId="b6ed368b-e657-4ae7-b07c-b1d9abf42404" providerId="ADAL" clId="{FE453B04-0CD3-4D04-A005-0E57CECAEF91}" dt="2020-03-02T23:28:51.869" v="399" actId="1076"/>
          <ac:spMkLst>
            <pc:docMk/>
            <pc:sldMk cId="3859255635" sldId="257"/>
            <ac:spMk id="4" creationId="{4B02FFBE-1E00-4E04-8E32-51046882F6D7}"/>
          </ac:spMkLst>
        </pc:spChg>
      </pc:sldChg>
      <pc:sldChg chg="modSp">
        <pc:chgData name="Christian Bergljung" userId="b6ed368b-e657-4ae7-b07c-b1d9abf42404" providerId="ADAL" clId="{FE453B04-0CD3-4D04-A005-0E57CECAEF91}" dt="2020-03-02T23:27:53.603" v="381" actId="20577"/>
        <pc:sldMkLst>
          <pc:docMk/>
          <pc:sldMk cId="3429482271" sldId="258"/>
        </pc:sldMkLst>
        <pc:spChg chg="mod">
          <ac:chgData name="Christian Bergljung" userId="b6ed368b-e657-4ae7-b07c-b1d9abf42404" providerId="ADAL" clId="{FE453B04-0CD3-4D04-A005-0E57CECAEF91}" dt="2020-03-02T23:27:53.603" v="381" actId="20577"/>
          <ac:spMkLst>
            <pc:docMk/>
            <pc:sldMk cId="3429482271" sldId="258"/>
            <ac:spMk id="3" creationId="{1489B11B-9B11-468F-98D2-CB27F050A6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new intra-band CA BW classes for NR-U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Ericsson                      </a:t>
            </a: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9485625" y="52232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R4-2002748_DRAFT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#94-e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24 February – 6 March 2020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4BA7-5953-47AB-9EA1-CC0998D8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3EF87-C38D-45B0-A0E9-5EE8B29A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According to the WID [1], wideband operations in multiples of 20 MHz should be supported by both multiple serving cells (i.e. CA of 20 MHz cells) and one serving cell with bandwidth &gt; 20 MHz with potential scheduling constraint (i.e. “wideband carrier”). The RAN1 objectives in the WID state</a:t>
            </a:r>
            <a:endParaRPr lang="sv-SE" dirty="0"/>
          </a:p>
          <a:p>
            <a:pPr lvl="1" fontAlgn="base" hangingPunct="0"/>
            <a:r>
              <a:rPr lang="en-GB" dirty="0"/>
              <a:t>“Physical layer aspects including [RAN1]:</a:t>
            </a:r>
            <a:endParaRPr lang="sv-SE" dirty="0"/>
          </a:p>
          <a:p>
            <a:pPr lvl="1" fontAlgn="base" hangingPunct="0"/>
            <a:r>
              <a:rPr lang="en-GB" dirty="0"/>
              <a:t>[…]</a:t>
            </a:r>
            <a:endParaRPr lang="sv-SE" dirty="0"/>
          </a:p>
          <a:p>
            <a:pPr lvl="1" fontAlgn="base" hangingPunct="0"/>
            <a:r>
              <a:rPr lang="en-GB" dirty="0"/>
              <a:t>Wide band operation (in integer multiples of 20MHz) for DL and UL for NR-U supported with multiple serving cells, and wideband operation (in integer multiples of 20MHz) for DL and UL for NR-U supported with one serving cell with bandwidth &gt; 20MHz with potential scheduling constraint subject to input from RAN2 and RAN4 on feasibility of operating the wideband carrier when LBT is unsuccessful in one or more LBT </a:t>
            </a:r>
            <a:r>
              <a:rPr lang="en-GB" dirty="0" err="1"/>
              <a:t>subbands</a:t>
            </a:r>
            <a:r>
              <a:rPr lang="en-GB" dirty="0"/>
              <a:t> within the wideband carrier. For all wide-band operation cases, CCA is performed in units of 20MHz (at least for 5GHz).”</a:t>
            </a:r>
            <a:endParaRPr lang="sv-SE" dirty="0"/>
          </a:p>
          <a:p>
            <a:r>
              <a:rPr lang="en-GB" dirty="0"/>
              <a:t>RAN4 should therefore specify NR CA BW classes supporting both modes of wide band operation in multiples of 20 MHz</a:t>
            </a:r>
          </a:p>
          <a:p>
            <a:r>
              <a:rPr lang="en-GB" dirty="0"/>
              <a:t>Wide band operation (in integer multiples of 20MHz) for DL and UL for NR-U supported with multiple serving cells not possible with current CA BW Classes </a:t>
            </a:r>
            <a:endParaRPr lang="sv-SE" dirty="0"/>
          </a:p>
          <a:p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2FFBE-1E00-4E04-8E32-51046882F6D7}"/>
              </a:ext>
            </a:extLst>
          </p:cNvPr>
          <p:cNvSpPr txBox="1"/>
          <p:nvPr/>
        </p:nvSpPr>
        <p:spPr>
          <a:xfrm>
            <a:off x="1065321" y="630820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1. RP-191575</a:t>
            </a:r>
          </a:p>
        </p:txBody>
      </p:sp>
    </p:spTree>
    <p:extLst>
      <p:ext uri="{BB962C8B-B14F-4D97-AF65-F5344CB8AC3E}">
        <p14:creationId xmlns:p14="http://schemas.microsoft.com/office/powerpoint/2010/main" val="385925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79A5B-2A5D-4453-ABFE-600EA8B9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9B11B-9B11-468F-98D2-CB27F050A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Define three new NR CA bandwidth classes to allow intra-band contiguous CA in Band n46 in multiples of 20 MHz and wider bandwidths</a:t>
            </a:r>
          </a:p>
          <a:p>
            <a:pPr lvl="1"/>
            <a:r>
              <a:rPr lang="sv-SE" dirty="0"/>
              <a:t>class “M”: 50 MHz  ≤ BW</a:t>
            </a:r>
            <a:r>
              <a:rPr lang="sv-SE" baseline="-25000" dirty="0"/>
              <a:t>Channel_CA </a:t>
            </a:r>
            <a:r>
              <a:rPr lang="sv-SE" dirty="0"/>
              <a:t>≤ [240] MHz (3 CC)</a:t>
            </a:r>
          </a:p>
          <a:p>
            <a:pPr lvl="2"/>
            <a:r>
              <a:rPr lang="sv-SE" dirty="0"/>
              <a:t>The lower limit also covers one 10 MHz channel bandwidth (10 + 20 + 20 MHz)</a:t>
            </a:r>
          </a:p>
          <a:p>
            <a:pPr lvl="1"/>
            <a:r>
              <a:rPr lang="sv-SE" dirty="0"/>
              <a:t>class “N”: 80 MHz ≤ BW</a:t>
            </a:r>
            <a:r>
              <a:rPr lang="sv-SE" baseline="-25000" dirty="0"/>
              <a:t>Channel_CA </a:t>
            </a:r>
            <a:r>
              <a:rPr lang="sv-SE" dirty="0"/>
              <a:t>≤ [320] MHz (4 CC)</a:t>
            </a:r>
          </a:p>
          <a:p>
            <a:pPr lvl="1"/>
            <a:r>
              <a:rPr lang="sv-SE" dirty="0"/>
              <a:t>class “O”: 100 MHz ≤ BW</a:t>
            </a:r>
            <a:r>
              <a:rPr lang="sv-SE" baseline="-25000" dirty="0"/>
              <a:t>Channel_CA </a:t>
            </a:r>
            <a:r>
              <a:rPr lang="sv-SE" dirty="0"/>
              <a:t>≤ [400] MHz (5 CC) </a:t>
            </a:r>
          </a:p>
          <a:p>
            <a:r>
              <a:rPr lang="sv-SE" dirty="0"/>
              <a:t>belonging to the same fall-back group</a:t>
            </a:r>
          </a:p>
          <a:p>
            <a:r>
              <a:rPr lang="sv-SE" dirty="0"/>
              <a:t>BCS can be defined with restrictions on the total aggregated bandwidth for each class </a:t>
            </a:r>
          </a:p>
          <a:p>
            <a:r>
              <a:rPr lang="sv-SE" dirty="0"/>
              <a:t>2 CC covered by the existing CA BW classes B and C</a:t>
            </a:r>
          </a:p>
          <a:p>
            <a:r>
              <a:rPr lang="sv-SE" dirty="0"/>
              <a:t>The classes M, N and O only applies to Band n46 operation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48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purl.org/dc/elements/1.1/"/>
    <ds:schemaRef ds:uri="6f846979-0e6f-42ff-8b87-e1893efeda99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395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new intra-band CA BW classes for NR-U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Ericsson</dc:creator>
  <cp:lastModifiedBy>Ericsson</cp:lastModifiedBy>
  <cp:revision>17</cp:revision>
  <dcterms:created xsi:type="dcterms:W3CDTF">2020-03-02T22:32:10Z</dcterms:created>
  <dcterms:modified xsi:type="dcterms:W3CDTF">2020-03-02T23:29:00Z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