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7" r:id="rId4"/>
    <p:sldId id="312" r:id="rId5"/>
    <p:sldId id="313" r:id="rId6"/>
    <p:sldId id="315" r:id="rId7"/>
    <p:sldId id="314" r:id="rId8"/>
    <p:sldId id="311" r:id="rId9"/>
    <p:sldId id="316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7"/>
            <p14:sldId id="312"/>
            <p14:sldId id="313"/>
            <p14:sldId id="315"/>
            <p14:sldId id="314"/>
            <p14:sldId id="311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289527-DB42-40F3-B00D-FA3AC13646E0}" v="2" dt="2020-03-04T04:59:41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61289527-DB42-40F3-B00D-FA3AC13646E0}"/>
    <pc:docChg chg="custSel addSld modSld">
      <pc:chgData name="Gaurav Nigam" userId="5d6eecaa-87af-434f-b1c7-8f35e61232ad" providerId="ADAL" clId="{61289527-DB42-40F3-B00D-FA3AC13646E0}" dt="2020-03-04T05:01:15.753" v="629" actId="20577"/>
      <pc:docMkLst>
        <pc:docMk/>
      </pc:docMkLst>
      <pc:sldChg chg="modSp">
        <pc:chgData name="Gaurav Nigam" userId="5d6eecaa-87af-434f-b1c7-8f35e61232ad" providerId="ADAL" clId="{61289527-DB42-40F3-B00D-FA3AC13646E0}" dt="2020-03-04T04:53:30.385" v="288" actId="20577"/>
        <pc:sldMkLst>
          <pc:docMk/>
          <pc:sldMk cId="1876586631" sldId="300"/>
        </pc:sldMkLst>
        <pc:spChg chg="mod">
          <ac:chgData name="Gaurav Nigam" userId="5d6eecaa-87af-434f-b1c7-8f35e61232ad" providerId="ADAL" clId="{61289527-DB42-40F3-B00D-FA3AC13646E0}" dt="2020-03-04T04:53:30.385" v="288" actId="20577"/>
          <ac:spMkLst>
            <pc:docMk/>
            <pc:sldMk cId="1876586631" sldId="300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5:56.164" v="375" actId="20577"/>
        <pc:sldMkLst>
          <pc:docMk/>
          <pc:sldMk cId="854099260" sldId="311"/>
        </pc:sldMkLst>
        <pc:spChg chg="mod">
          <ac:chgData name="Gaurav Nigam" userId="5d6eecaa-87af-434f-b1c7-8f35e61232ad" providerId="ADAL" clId="{61289527-DB42-40F3-B00D-FA3AC13646E0}" dt="2020-03-04T04:55:56.164" v="375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00.599" v="53" actId="20577"/>
        <pc:sldMkLst>
          <pc:docMk/>
          <pc:sldMk cId="719515416" sldId="312"/>
        </pc:sldMkLst>
        <pc:spChg chg="mod">
          <ac:chgData name="Gaurav Nigam" userId="5d6eecaa-87af-434f-b1c7-8f35e61232ad" providerId="ADAL" clId="{61289527-DB42-40F3-B00D-FA3AC13646E0}" dt="2020-03-02T23:40:00.599" v="53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2T23:40:19.104" v="88" actId="20577"/>
        <pc:sldMkLst>
          <pc:docMk/>
          <pc:sldMk cId="2873632371" sldId="313"/>
        </pc:sldMkLst>
        <pc:spChg chg="mod">
          <ac:chgData name="Gaurav Nigam" userId="5d6eecaa-87af-434f-b1c7-8f35e61232ad" providerId="ADAL" clId="{61289527-DB42-40F3-B00D-FA3AC13646E0}" dt="2020-03-02T23:40:19.104" v="88" actId="20577"/>
          <ac:spMkLst>
            <pc:docMk/>
            <pc:sldMk cId="2873632371" sldId="313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1:27.887" v="150" actId="20577"/>
        <pc:sldMkLst>
          <pc:docMk/>
          <pc:sldMk cId="2667518411" sldId="314"/>
        </pc:sldMkLst>
        <pc:spChg chg="mod">
          <ac:chgData name="Gaurav Nigam" userId="5d6eecaa-87af-434f-b1c7-8f35e61232ad" providerId="ADAL" clId="{61289527-DB42-40F3-B00D-FA3AC13646E0}" dt="2020-03-04T04:51:27.887" v="150" actId="20577"/>
          <ac:spMkLst>
            <pc:docMk/>
            <pc:sldMk cId="2667518411" sldId="314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61289527-DB42-40F3-B00D-FA3AC13646E0}" dt="2020-03-04T04:57:44.023" v="403" actId="20577"/>
        <pc:sldMkLst>
          <pc:docMk/>
          <pc:sldMk cId="3295214592" sldId="315"/>
        </pc:sldMkLst>
        <pc:spChg chg="mod">
          <ac:chgData name="Gaurav Nigam" userId="5d6eecaa-87af-434f-b1c7-8f35e61232ad" providerId="ADAL" clId="{61289527-DB42-40F3-B00D-FA3AC13646E0}" dt="2020-03-04T04:57:44.023" v="403" actId="20577"/>
          <ac:spMkLst>
            <pc:docMk/>
            <pc:sldMk cId="3295214592" sldId="315"/>
            <ac:spMk id="3" creationId="{63426670-0C70-4555-9F59-61003713AD78}"/>
          </ac:spMkLst>
        </pc:spChg>
      </pc:sldChg>
      <pc:sldChg chg="modSp add">
        <pc:chgData name="Gaurav Nigam" userId="5d6eecaa-87af-434f-b1c7-8f35e61232ad" providerId="ADAL" clId="{61289527-DB42-40F3-B00D-FA3AC13646E0}" dt="2020-03-04T04:58:39.232" v="482" actId="20577"/>
        <pc:sldMkLst>
          <pc:docMk/>
          <pc:sldMk cId="1209034150" sldId="316"/>
        </pc:sldMkLst>
        <pc:spChg chg="mod">
          <ac:chgData name="Gaurav Nigam" userId="5d6eecaa-87af-434f-b1c7-8f35e61232ad" providerId="ADAL" clId="{61289527-DB42-40F3-B00D-FA3AC13646E0}" dt="2020-03-04T04:51:48.187" v="173" actId="20577"/>
          <ac:spMkLst>
            <pc:docMk/>
            <pc:sldMk cId="1209034150" sldId="316"/>
            <ac:spMk id="2" creationId="{0185CF4B-36D0-433C-B20B-4CCE842F5FF3}"/>
          </ac:spMkLst>
        </pc:spChg>
        <pc:spChg chg="mod">
          <ac:chgData name="Gaurav Nigam" userId="5d6eecaa-87af-434f-b1c7-8f35e61232ad" providerId="ADAL" clId="{61289527-DB42-40F3-B00D-FA3AC13646E0}" dt="2020-03-04T04:58:39.232" v="482" actId="20577"/>
          <ac:spMkLst>
            <pc:docMk/>
            <pc:sldMk cId="1209034150" sldId="316"/>
            <ac:spMk id="3" creationId="{A9551407-9659-46A4-AF71-2D7311B594D3}"/>
          </ac:spMkLst>
        </pc:spChg>
      </pc:sldChg>
      <pc:sldChg chg="modSp add">
        <pc:chgData name="Gaurav Nigam" userId="5d6eecaa-87af-434f-b1c7-8f35e61232ad" providerId="ADAL" clId="{61289527-DB42-40F3-B00D-FA3AC13646E0}" dt="2020-03-04T05:01:15.753" v="629" actId="20577"/>
        <pc:sldMkLst>
          <pc:docMk/>
          <pc:sldMk cId="2486705870" sldId="317"/>
        </pc:sldMkLst>
        <pc:spChg chg="mod">
          <ac:chgData name="Gaurav Nigam" userId="5d6eecaa-87af-434f-b1c7-8f35e61232ad" providerId="ADAL" clId="{61289527-DB42-40F3-B00D-FA3AC13646E0}" dt="2020-03-04T04:59:49.180" v="499" actId="20577"/>
          <ac:spMkLst>
            <pc:docMk/>
            <pc:sldMk cId="2486705870" sldId="317"/>
            <ac:spMk id="2" creationId="{BBA82AEB-4D13-464E-A138-B2E936604270}"/>
          </ac:spMkLst>
        </pc:spChg>
        <pc:spChg chg="mod">
          <ac:chgData name="Gaurav Nigam" userId="5d6eecaa-87af-434f-b1c7-8f35e61232ad" providerId="ADAL" clId="{61289527-DB42-40F3-B00D-FA3AC13646E0}" dt="2020-03-04T05:01:15.753" v="629" actId="20577"/>
          <ac:spMkLst>
            <pc:docMk/>
            <pc:sldMk cId="2486705870" sldId="317"/>
            <ac:spMk id="3" creationId="{8FB673C3-CF57-49A7-BC07-484747C0A5D5}"/>
          </ac:spMkLst>
        </pc:spChg>
      </pc:sldChg>
    </pc:docChg>
  </pc:docChgLst>
  <pc:docChgLst>
    <pc:chgData name="Gaurav Nigam" userId="5d6eecaa-87af-434f-b1c7-8f35e61232ad" providerId="ADAL" clId="{1F3A4849-5476-4E5E-B664-0216E849F2B1}"/>
    <pc:docChg chg="undo redo custSel addSld delSld modSld modSection">
      <pc:chgData name="Gaurav Nigam" userId="5d6eecaa-87af-434f-b1c7-8f35e61232ad" providerId="ADAL" clId="{1F3A4849-5476-4E5E-B664-0216E849F2B1}" dt="2020-03-02T23:37:44.702" v="1295"/>
      <pc:docMkLst>
        <pc:docMk/>
      </pc:docMkLst>
      <pc:sldChg chg="modSp">
        <pc:chgData name="Gaurav Nigam" userId="5d6eecaa-87af-434f-b1c7-8f35e61232ad" providerId="ADAL" clId="{1F3A4849-5476-4E5E-B664-0216E849F2B1}" dt="2020-03-02T23:37:44.702" v="1295"/>
        <pc:sldMkLst>
          <pc:docMk/>
          <pc:sldMk cId="2885410223" sldId="256"/>
        </pc:sldMkLst>
        <pc:spChg chg="mod">
          <ac:chgData name="Gaurav Nigam" userId="5d6eecaa-87af-434f-b1c7-8f35e61232ad" providerId="ADAL" clId="{1F3A4849-5476-4E5E-B664-0216E849F2B1}" dt="2020-03-02T22:58:13.209" v="222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2:53:57.439" v="33" actId="20577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37:44.702" v="1295"/>
          <ac:spMkLst>
            <pc:docMk/>
            <pc:sldMk cId="2885410223" sldId="256"/>
            <ac:spMk id="5" creationId="{00000000-0000-0000-0000-000000000000}"/>
          </ac:spMkLst>
        </pc:spChg>
      </pc:sldChg>
      <pc:sldChg chg="modSp">
        <pc:chgData name="Gaurav Nigam" userId="5d6eecaa-87af-434f-b1c7-8f35e61232ad" providerId="ADAL" clId="{1F3A4849-5476-4E5E-B664-0216E849F2B1}" dt="2020-03-02T23:29:01.961" v="1263" actId="20577"/>
        <pc:sldMkLst>
          <pc:docMk/>
          <pc:sldMk cId="1876586631" sldId="300"/>
        </pc:sldMkLst>
        <pc:spChg chg="mod">
          <ac:chgData name="Gaurav Nigam" userId="5d6eecaa-87af-434f-b1c7-8f35e61232ad" providerId="ADAL" clId="{1F3A4849-5476-4E5E-B664-0216E849F2B1}" dt="2020-03-02T23:29:01.961" v="1263" actId="20577"/>
          <ac:spMkLst>
            <pc:docMk/>
            <pc:sldMk cId="1876586631" sldId="300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6:29.902" v="905" actId="313"/>
          <ac:spMkLst>
            <pc:docMk/>
            <pc:sldMk cId="1876586631" sldId="300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1F3A4849-5476-4E5E-B664-0216E849F2B1}" dt="2020-03-02T23:16:13.577" v="897" actId="2696"/>
        <pc:sldMkLst>
          <pc:docMk/>
          <pc:sldMk cId="3087671923" sldId="301"/>
        </pc:sldMkLst>
      </pc:sldChg>
      <pc:sldChg chg="del">
        <pc:chgData name="Gaurav Nigam" userId="5d6eecaa-87af-434f-b1c7-8f35e61232ad" providerId="ADAL" clId="{1F3A4849-5476-4E5E-B664-0216E849F2B1}" dt="2020-03-02T23:16:13.614" v="898" actId="2696"/>
        <pc:sldMkLst>
          <pc:docMk/>
          <pc:sldMk cId="1233307503" sldId="302"/>
        </pc:sldMkLst>
      </pc:sldChg>
      <pc:sldChg chg="del">
        <pc:chgData name="Gaurav Nigam" userId="5d6eecaa-87af-434f-b1c7-8f35e61232ad" providerId="ADAL" clId="{1F3A4849-5476-4E5E-B664-0216E849F2B1}" dt="2020-03-02T23:16:13.640" v="899" actId="2696"/>
        <pc:sldMkLst>
          <pc:docMk/>
          <pc:sldMk cId="1156212241" sldId="304"/>
        </pc:sldMkLst>
      </pc:sldChg>
      <pc:sldChg chg="del">
        <pc:chgData name="Gaurav Nigam" userId="5d6eecaa-87af-434f-b1c7-8f35e61232ad" providerId="ADAL" clId="{1F3A4849-5476-4E5E-B664-0216E849F2B1}" dt="2020-03-02T23:16:13.655" v="900" actId="2696"/>
        <pc:sldMkLst>
          <pc:docMk/>
          <pc:sldMk cId="1545627008" sldId="305"/>
        </pc:sldMkLst>
      </pc:sldChg>
      <pc:sldChg chg="del">
        <pc:chgData name="Gaurav Nigam" userId="5d6eecaa-87af-434f-b1c7-8f35e61232ad" providerId="ADAL" clId="{1F3A4849-5476-4E5E-B664-0216E849F2B1}" dt="2020-03-02T23:16:13.675" v="901" actId="2696"/>
        <pc:sldMkLst>
          <pc:docMk/>
          <pc:sldMk cId="3193657903" sldId="306"/>
        </pc:sldMkLst>
      </pc:sldChg>
      <pc:sldChg chg="del">
        <pc:chgData name="Gaurav Nigam" userId="5d6eecaa-87af-434f-b1c7-8f35e61232ad" providerId="ADAL" clId="{1F3A4849-5476-4E5E-B664-0216E849F2B1}" dt="2020-03-02T23:16:13.695" v="902" actId="2696"/>
        <pc:sldMkLst>
          <pc:docMk/>
          <pc:sldMk cId="1633963391" sldId="307"/>
        </pc:sldMkLst>
      </pc:sldChg>
      <pc:sldChg chg="del">
        <pc:chgData name="Gaurav Nigam" userId="5d6eecaa-87af-434f-b1c7-8f35e61232ad" providerId="ADAL" clId="{1F3A4849-5476-4E5E-B664-0216E849F2B1}" dt="2020-03-02T23:16:13.719" v="903" actId="2696"/>
        <pc:sldMkLst>
          <pc:docMk/>
          <pc:sldMk cId="1854125864" sldId="308"/>
        </pc:sldMkLst>
      </pc:sldChg>
      <pc:sldChg chg="del">
        <pc:chgData name="Gaurav Nigam" userId="5d6eecaa-87af-434f-b1c7-8f35e61232ad" providerId="ADAL" clId="{1F3A4849-5476-4E5E-B664-0216E849F2B1}" dt="2020-03-02T23:16:13.758" v="904" actId="2696"/>
        <pc:sldMkLst>
          <pc:docMk/>
          <pc:sldMk cId="606317631" sldId="309"/>
        </pc:sldMkLst>
      </pc:sldChg>
      <pc:sldChg chg="add del">
        <pc:chgData name="Gaurav Nigam" userId="5d6eecaa-87af-434f-b1c7-8f35e61232ad" providerId="ADAL" clId="{1F3A4849-5476-4E5E-B664-0216E849F2B1}" dt="2020-03-02T23:16:13.564" v="896" actId="2696"/>
        <pc:sldMkLst>
          <pc:docMk/>
          <pc:sldMk cId="3635396839" sldId="310"/>
        </pc:sldMkLst>
      </pc:sldChg>
      <pc:sldChg chg="modSp add">
        <pc:chgData name="Gaurav Nigam" userId="5d6eecaa-87af-434f-b1c7-8f35e61232ad" providerId="ADAL" clId="{1F3A4849-5476-4E5E-B664-0216E849F2B1}" dt="2020-03-02T23:29:28.717" v="1294" actId="20577"/>
        <pc:sldMkLst>
          <pc:docMk/>
          <pc:sldMk cId="854099260" sldId="311"/>
        </pc:sldMkLst>
        <pc:spChg chg="mod">
          <ac:chgData name="Gaurav Nigam" userId="5d6eecaa-87af-434f-b1c7-8f35e61232ad" providerId="ADAL" clId="{1F3A4849-5476-4E5E-B664-0216E849F2B1}" dt="2020-03-02T23:29:28.717" v="1294" actId="20577"/>
          <ac:spMkLst>
            <pc:docMk/>
            <pc:sldMk cId="854099260" sldId="311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27:03.215" v="1033" actId="20577"/>
          <ac:spMkLst>
            <pc:docMk/>
            <pc:sldMk cId="854099260" sldId="311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7:20.391" v="1062" actId="20577"/>
        <pc:sldMkLst>
          <pc:docMk/>
          <pc:sldMk cId="719515416" sldId="312"/>
        </pc:sldMkLst>
        <pc:spChg chg="mod">
          <ac:chgData name="Gaurav Nigam" userId="5d6eecaa-87af-434f-b1c7-8f35e61232ad" providerId="ADAL" clId="{1F3A4849-5476-4E5E-B664-0216E849F2B1}" dt="2020-03-02T23:27:20.391" v="1062" actId="20577"/>
          <ac:spMkLst>
            <pc:docMk/>
            <pc:sldMk cId="719515416" sldId="312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06:44.441" v="681" actId="20577"/>
          <ac:spMkLst>
            <pc:docMk/>
            <pc:sldMk cId="719515416" sldId="312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5:46.506" v="952" actId="20577"/>
        <pc:sldMkLst>
          <pc:docMk/>
          <pc:sldMk cId="2873632371" sldId="313"/>
        </pc:sldMkLst>
        <pc:spChg chg="mod">
          <ac:chgData name="Gaurav Nigam" userId="5d6eecaa-87af-434f-b1c7-8f35e61232ad" providerId="ADAL" clId="{1F3A4849-5476-4E5E-B664-0216E849F2B1}" dt="2020-03-02T23:25:46.506" v="952" actId="20577"/>
          <ac:spMkLst>
            <pc:docMk/>
            <pc:sldMk cId="2873632371" sldId="313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2:47.978" v="776" actId="27636"/>
          <ac:spMkLst>
            <pc:docMk/>
            <pc:sldMk cId="2873632371" sldId="313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6:10.044" v="978" actId="20577"/>
        <pc:sldMkLst>
          <pc:docMk/>
          <pc:sldMk cId="2667518411" sldId="314"/>
        </pc:sldMkLst>
        <pc:spChg chg="mod">
          <ac:chgData name="Gaurav Nigam" userId="5d6eecaa-87af-434f-b1c7-8f35e61232ad" providerId="ADAL" clId="{1F3A4849-5476-4E5E-B664-0216E849F2B1}" dt="2020-03-02T23:26:10.044" v="978" actId="20577"/>
          <ac:spMkLst>
            <pc:docMk/>
            <pc:sldMk cId="2667518411" sldId="314"/>
            <ac:spMk id="2" creationId="{00000000-0000-0000-0000-000000000000}"/>
          </ac:spMkLst>
        </pc:spChg>
        <pc:spChg chg="mod">
          <ac:chgData name="Gaurav Nigam" userId="5d6eecaa-87af-434f-b1c7-8f35e61232ad" providerId="ADAL" clId="{1F3A4849-5476-4E5E-B664-0216E849F2B1}" dt="2020-03-02T23:15:07.532" v="860"/>
          <ac:spMkLst>
            <pc:docMk/>
            <pc:sldMk cId="2667518411" sldId="314"/>
            <ac:spMk id="3" creationId="{00000000-0000-0000-0000-000000000000}"/>
          </ac:spMkLst>
        </pc:spChg>
      </pc:sldChg>
      <pc:sldChg chg="modSp add">
        <pc:chgData name="Gaurav Nigam" userId="5d6eecaa-87af-434f-b1c7-8f35e61232ad" providerId="ADAL" clId="{1F3A4849-5476-4E5E-B664-0216E849F2B1}" dt="2020-03-02T23:28:24.482" v="1228" actId="20577"/>
        <pc:sldMkLst>
          <pc:docMk/>
          <pc:sldMk cId="3295214592" sldId="315"/>
        </pc:sldMkLst>
        <pc:spChg chg="mod">
          <ac:chgData name="Gaurav Nigam" userId="5d6eecaa-87af-434f-b1c7-8f35e61232ad" providerId="ADAL" clId="{1F3A4849-5476-4E5E-B664-0216E849F2B1}" dt="2020-03-02T23:27:43.315" v="1100" actId="20577"/>
          <ac:spMkLst>
            <pc:docMk/>
            <pc:sldMk cId="3295214592" sldId="315"/>
            <ac:spMk id="2" creationId="{C9FBDF51-544B-4D51-A192-FCF9DF189AEC}"/>
          </ac:spMkLst>
        </pc:spChg>
        <pc:spChg chg="mod">
          <ac:chgData name="Gaurav Nigam" userId="5d6eecaa-87af-434f-b1c7-8f35e61232ad" providerId="ADAL" clId="{1F3A4849-5476-4E5E-B664-0216E849F2B1}" dt="2020-03-02T23:28:24.482" v="1228" actId="20577"/>
          <ac:spMkLst>
            <pc:docMk/>
            <pc:sldMk cId="3295214592" sldId="315"/>
            <ac:spMk id="3" creationId="{63426670-0C70-4555-9F59-61003713AD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requirements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altLang="zh-CN" b="1" dirty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8.11.3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R4-2002421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Cases with Interference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Whether to define the test cases covering CSI-RS interference from neighboring cells and/or sectors</a:t>
            </a:r>
          </a:p>
          <a:p>
            <a:pPr lvl="1"/>
            <a:r>
              <a:rPr lang="en-US" altLang="zh-CN" dirty="0"/>
              <a:t>Option 1: Yes (Ericsson)</a:t>
            </a:r>
          </a:p>
          <a:p>
            <a:pPr lvl="1"/>
            <a:r>
              <a:rPr lang="en-US" altLang="zh-CN" dirty="0"/>
              <a:t>Option 2: No (Samsung, QC, </a:t>
            </a:r>
            <a:r>
              <a:rPr lang="en-US" altLang="zh-CN" dirty="0" smtClean="0"/>
              <a:t>Huawei, </a:t>
            </a:r>
            <a:r>
              <a:rPr lang="en-US" altLang="zh-CN" dirty="0" smtClean="0">
                <a:solidFill>
                  <a:srgbClr val="FF0000"/>
                </a:solidFill>
              </a:rPr>
              <a:t>Intel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A82AEB-4D13-464E-A138-B2E93660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B673C3-CF57-49A7-BC07-484747C0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1: Similar assumption as that of the test case for Rel-15 Type II Codebook. (QC, </a:t>
            </a:r>
            <a:r>
              <a:rPr lang="en-US" dirty="0" smtClean="0"/>
              <a:t>Ericsson, </a:t>
            </a:r>
            <a:r>
              <a:rPr lang="en-US" dirty="0" smtClean="0">
                <a:solidFill>
                  <a:srgbClr val="FF0000"/>
                </a:solidFill>
              </a:rPr>
              <a:t>Samsung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Other options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2486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1208" y="20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Number of ports and </a:t>
            </a:r>
            <a:r>
              <a:rPr lang="en-US" altLang="zh-CN" dirty="0" err="1"/>
              <a:t>subbands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928" y="1163600"/>
            <a:ext cx="8229600" cy="52897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Option 1: 16 ports with (N1,N2) =(4,2) and (O1,O2)=(4,4) (Samsung, QC)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Option 2 : 32 port with (N1,N2)=? And (Q1,Q2)=?(</a:t>
            </a:r>
            <a:r>
              <a:rPr lang="en-GB" altLang="zh-CN" dirty="0">
                <a:solidFill>
                  <a:srgbClr val="FF0000"/>
                </a:solidFill>
              </a:rPr>
              <a:t>Ericsson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dirty="0" smtClean="0"/>
              <a:t>Other </a:t>
            </a:r>
            <a:r>
              <a:rPr lang="en-US" altLang="zh-CN" dirty="0"/>
              <a:t>options not precluded</a:t>
            </a:r>
          </a:p>
          <a:p>
            <a:r>
              <a:rPr lang="en-US" altLang="zh-CN" dirty="0"/>
              <a:t>Number of PMI </a:t>
            </a:r>
            <a:r>
              <a:rPr lang="en-US" altLang="zh-CN" dirty="0" err="1"/>
              <a:t>Subbands</a:t>
            </a:r>
            <a:r>
              <a:rPr lang="en-US" altLang="zh-CN" dirty="0"/>
              <a:t> Per CQI </a:t>
            </a:r>
            <a:r>
              <a:rPr lang="en-US" altLang="zh-CN" dirty="0" err="1"/>
              <a:t>Subband</a:t>
            </a:r>
            <a:endParaRPr lang="en-US" altLang="zh-CN" dirty="0"/>
          </a:p>
          <a:p>
            <a:pPr lvl="1"/>
            <a:r>
              <a:rPr lang="en-US" altLang="zh-CN" dirty="0"/>
              <a:t>Option 1: R = 1 (QC)</a:t>
            </a:r>
          </a:p>
          <a:p>
            <a:pPr lvl="1"/>
            <a:r>
              <a:rPr lang="en-US" altLang="zh-CN" dirty="0"/>
              <a:t>Option 2: R = 2 (Samsung)</a:t>
            </a:r>
          </a:p>
          <a:p>
            <a:pPr lvl="1"/>
            <a:r>
              <a:rPr lang="en-US" altLang="zh-CN" dirty="0"/>
              <a:t>Other options not </a:t>
            </a:r>
            <a:r>
              <a:rPr lang="en-US" altLang="zh-CN" dirty="0" smtClean="0"/>
              <a:t>precluded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Wideband and </a:t>
            </a:r>
            <a:r>
              <a:rPr lang="en-US" altLang="zh-CN" dirty="0" err="1" smtClean="0">
                <a:solidFill>
                  <a:srgbClr val="FF0000"/>
                </a:solidFill>
              </a:rPr>
              <a:t>subband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PMI (new issue)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1: </a:t>
            </a:r>
            <a:r>
              <a:rPr lang="en-US" altLang="zh-CN" dirty="0" smtClean="0">
                <a:solidFill>
                  <a:srgbClr val="FF0000"/>
                </a:solidFill>
              </a:rPr>
              <a:t>wideband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Option </a:t>
            </a:r>
            <a:r>
              <a:rPr lang="en-US" altLang="zh-CN" dirty="0" smtClean="0">
                <a:solidFill>
                  <a:srgbClr val="FF0000"/>
                </a:solidFill>
              </a:rPr>
              <a:t>2: </a:t>
            </a:r>
            <a:r>
              <a:rPr lang="en-US" altLang="zh-CN" dirty="0" smtClean="0">
                <a:solidFill>
                  <a:srgbClr val="FF0000"/>
                </a:solidFill>
              </a:rPr>
              <a:t>sub band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Codebook Parameters and Beam Steering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Option 1: 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Beam-steering model</a:t>
            </a:r>
          </a:p>
          <a:p>
            <a:pPr lvl="1"/>
            <a:r>
              <a:rPr lang="en-US" altLang="zh-CN" dirty="0"/>
              <a:t>Option 1: Taking beam steering approach as specified in B.2.3B.4A of TS 36.101 as staring point with further extension applicable for L beams (Samsung, QC)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363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Option 1: TDLA30-5 (QC)</a:t>
            </a:r>
          </a:p>
          <a:p>
            <a:pPr lvl="1"/>
            <a:r>
              <a:rPr lang="en-US" dirty="0"/>
              <a:t>Other options not precluded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Option 1: XP High (QC)</a:t>
            </a:r>
          </a:p>
          <a:p>
            <a:pPr lvl="1"/>
            <a:r>
              <a:rPr lang="en-US" dirty="0"/>
              <a:t>Option 2: XP Medium (Intel)</a:t>
            </a:r>
          </a:p>
          <a:p>
            <a:pPr lvl="1"/>
            <a:r>
              <a:rPr lang="en-US" dirty="0"/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29521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Other 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Option 1: MCS 20 (64QAM Table), Rank 2 (Samsung)</a:t>
            </a:r>
          </a:p>
          <a:p>
            <a:pPr lvl="1"/>
            <a:r>
              <a:rPr lang="en-US" altLang="zh-CN" dirty="0"/>
              <a:t>Other options not precluded</a:t>
            </a:r>
          </a:p>
          <a:p>
            <a:r>
              <a:rPr lang="en-US" altLang="zh-CN" dirty="0"/>
              <a:t>Whether to reuse remaining parameters from Rel-15 Type II Codebook requirements</a:t>
            </a:r>
          </a:p>
          <a:p>
            <a:pPr lvl="1"/>
            <a:r>
              <a:rPr lang="en-US" altLang="zh-CN" dirty="0"/>
              <a:t>Option 1: Yes (Samsung, </a:t>
            </a:r>
            <a:r>
              <a:rPr lang="en-US" altLang="zh-CN" dirty="0" smtClean="0"/>
              <a:t>QC,</a:t>
            </a:r>
            <a:r>
              <a:rPr lang="en-GB" altLang="zh-CN" dirty="0">
                <a:solidFill>
                  <a:srgbClr val="FF0000"/>
                </a:solidFill>
              </a:rPr>
              <a:t> Ericsson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1"/>
            <a:r>
              <a:rPr lang="en-US" altLang="zh-CN" dirty="0"/>
              <a:t>Option 2: No</a:t>
            </a:r>
          </a:p>
        </p:txBody>
      </p:sp>
    </p:spTree>
    <p:extLst>
      <p:ext uri="{BB962C8B-B14F-4D97-AF65-F5344CB8AC3E}">
        <p14:creationId xmlns:p14="http://schemas.microsoft.com/office/powerpoint/2010/main" val="2667518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Test Metric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Option 1: Relative Throughput ratio between following PMI and random PMI (Samsung, QC, </a:t>
            </a:r>
            <a:r>
              <a:rPr lang="en-GB" dirty="0" smtClean="0"/>
              <a:t>Huawei)</a:t>
            </a:r>
            <a:endParaRPr lang="en-US" dirty="0"/>
          </a:p>
          <a:p>
            <a:r>
              <a:rPr lang="en-GB" dirty="0"/>
              <a:t>Option 2: Relative Throughput ratio with following PMI between enhanced Type II codebook and Rel-15 Type II codebook (Samsung, Huawei)</a:t>
            </a:r>
          </a:p>
          <a:p>
            <a:r>
              <a:rPr lang="en-US" dirty="0"/>
              <a:t>Option 3: Same test metric as in LTE for advanced CSI </a:t>
            </a:r>
            <a:r>
              <a:rPr lang="en-US" dirty="0" smtClean="0"/>
              <a:t>requirements(</a:t>
            </a:r>
            <a:r>
              <a:rPr lang="en-US" dirty="0" smtClean="0">
                <a:solidFill>
                  <a:srgbClr val="FF0000"/>
                </a:solidFill>
              </a:rPr>
              <a:t>Intel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altLang="zh-CN" dirty="0"/>
              <a:t>Other options not precluded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40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5CF4B-36D0-433C-B20B-4CCE842F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551407-9659-46A4-AF71-2D7311B5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initial simulations:</a:t>
            </a:r>
          </a:p>
          <a:p>
            <a:pPr lvl="1"/>
            <a:r>
              <a:rPr lang="en-US" dirty="0"/>
              <a:t>Use the parameters listed in previous slides.</a:t>
            </a:r>
          </a:p>
          <a:p>
            <a:pPr lvl="1"/>
            <a:r>
              <a:rPr lang="en-US" dirty="0"/>
              <a:t>The remaining parameters will be same as for Rel-15 Type II codebook simulation assumptions in R4-2002394</a:t>
            </a:r>
          </a:p>
        </p:txBody>
      </p:sp>
    </p:spTree>
    <p:extLst>
      <p:ext uri="{BB962C8B-B14F-4D97-AF65-F5344CB8AC3E}">
        <p14:creationId xmlns:p14="http://schemas.microsoft.com/office/powerpoint/2010/main" val="120903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14521</TotalTime>
  <Words>438</Words>
  <Application>Microsoft Office PowerPoint</Application>
  <PresentationFormat>全屏显示(4:3)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宋体</vt:lpstr>
      <vt:lpstr>Arial</vt:lpstr>
      <vt:lpstr>Calibri</vt:lpstr>
      <vt:lpstr>Office テーマ</vt:lpstr>
      <vt:lpstr>Way forward on PMI reporting requirements for NR eMIMO</vt:lpstr>
      <vt:lpstr>Test Cases with Interference</vt:lpstr>
      <vt:lpstr>Test Case Design</vt:lpstr>
      <vt:lpstr>Number of ports and subbands</vt:lpstr>
      <vt:lpstr>Codebook Parameters and Beam Steering</vt:lpstr>
      <vt:lpstr>Propagation Condition</vt:lpstr>
      <vt:lpstr>Other Test Parameters</vt:lpstr>
      <vt:lpstr>Test Metric</vt:lpstr>
      <vt:lpstr>Simulation Assumptions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532</cp:revision>
  <dcterms:created xsi:type="dcterms:W3CDTF">2017-01-18T16:32:26Z</dcterms:created>
  <dcterms:modified xsi:type="dcterms:W3CDTF">2020-03-04T15:32:11Z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