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12" r:id="rId4"/>
    <p:sldId id="313" r:id="rId5"/>
    <p:sldId id="315" r:id="rId6"/>
    <p:sldId id="314" r:id="rId7"/>
    <p:sldId id="31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2"/>
            <p14:sldId id="313"/>
            <p14:sldId id="315"/>
            <p14:sldId id="314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A4849-5476-4E5E-B664-0216E849F2B1}" v="41" dt="2020-03-02T23:37:44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61289527-DB42-40F3-B00D-FA3AC13646E0}"/>
    <pc:docChg chg="custSel modSld">
      <pc:chgData name="Gaurav Nigam" userId="5d6eecaa-87af-434f-b1c7-8f35e61232ad" providerId="ADAL" clId="{61289527-DB42-40F3-B00D-FA3AC13646E0}" dt="2020-03-02T23:41:32.188" v="146" actId="20577"/>
      <pc:docMkLst>
        <pc:docMk/>
      </pc:docMkLst>
      <pc:sldChg chg="modSp">
        <pc:chgData name="Gaurav Nigam" userId="5d6eecaa-87af-434f-b1c7-8f35e61232ad" providerId="ADAL" clId="{61289527-DB42-40F3-B00D-FA3AC13646E0}" dt="2020-03-02T23:39:44.126" v="24" actId="20577"/>
        <pc:sldMkLst>
          <pc:docMk/>
          <pc:sldMk cId="1876586631" sldId="300"/>
        </pc:sldMkLst>
        <pc:spChg chg="mod">
          <ac:chgData name="Gaurav Nigam" userId="5d6eecaa-87af-434f-b1c7-8f35e61232ad" providerId="ADAL" clId="{61289527-DB42-40F3-B00D-FA3AC13646E0}" dt="2020-03-02T23:39:44.126" v="24" actId="20577"/>
          <ac:spMkLst>
            <pc:docMk/>
            <pc:sldMk cId="1876586631" sldId="300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1:32.188" v="146" actId="20577"/>
        <pc:sldMkLst>
          <pc:docMk/>
          <pc:sldMk cId="854099260" sldId="311"/>
        </pc:sldMkLst>
        <pc:spChg chg="mod">
          <ac:chgData name="Gaurav Nigam" userId="5d6eecaa-87af-434f-b1c7-8f35e61232ad" providerId="ADAL" clId="{61289527-DB42-40F3-B00D-FA3AC13646E0}" dt="2020-03-02T23:41:32.188" v="146" actId="20577"/>
          <ac:spMkLst>
            <pc:docMk/>
            <pc:sldMk cId="854099260" sldId="311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00.599" v="53" actId="20577"/>
        <pc:sldMkLst>
          <pc:docMk/>
          <pc:sldMk cId="719515416" sldId="312"/>
        </pc:sldMkLst>
        <pc:spChg chg="mod">
          <ac:chgData name="Gaurav Nigam" userId="5d6eecaa-87af-434f-b1c7-8f35e61232ad" providerId="ADAL" clId="{61289527-DB42-40F3-B00D-FA3AC13646E0}" dt="2020-03-02T23:40:00.599" v="53" actId="20577"/>
          <ac:spMkLst>
            <pc:docMk/>
            <pc:sldMk cId="719515416" sldId="312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19.104" v="88" actId="20577"/>
        <pc:sldMkLst>
          <pc:docMk/>
          <pc:sldMk cId="2873632371" sldId="313"/>
        </pc:sldMkLst>
        <pc:spChg chg="mod">
          <ac:chgData name="Gaurav Nigam" userId="5d6eecaa-87af-434f-b1c7-8f35e61232ad" providerId="ADAL" clId="{61289527-DB42-40F3-B00D-FA3AC13646E0}" dt="2020-03-02T23:40:19.104" v="88" actId="20577"/>
          <ac:spMkLst>
            <pc:docMk/>
            <pc:sldMk cId="2873632371" sldId="313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43.326" v="122" actId="20577"/>
        <pc:sldMkLst>
          <pc:docMk/>
          <pc:sldMk cId="2667518411" sldId="314"/>
        </pc:sldMkLst>
        <pc:spChg chg="mod">
          <ac:chgData name="Gaurav Nigam" userId="5d6eecaa-87af-434f-b1c7-8f35e61232ad" providerId="ADAL" clId="{61289527-DB42-40F3-B00D-FA3AC13646E0}" dt="2020-03-02T23:40:43.326" v="122" actId="20577"/>
          <ac:spMkLst>
            <pc:docMk/>
            <pc:sldMk cId="2667518411" sldId="314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28.865" v="98" actId="20577"/>
        <pc:sldMkLst>
          <pc:docMk/>
          <pc:sldMk cId="3295214592" sldId="315"/>
        </pc:sldMkLst>
        <pc:spChg chg="mod">
          <ac:chgData name="Gaurav Nigam" userId="5d6eecaa-87af-434f-b1c7-8f35e61232ad" providerId="ADAL" clId="{61289527-DB42-40F3-B00D-FA3AC13646E0}" dt="2020-03-02T23:40:28.865" v="98" actId="20577"/>
          <ac:spMkLst>
            <pc:docMk/>
            <pc:sldMk cId="3295214592" sldId="315"/>
            <ac:spMk id="3" creationId="{63426670-0C70-4555-9F59-61003713AD78}"/>
          </ac:spMkLst>
        </pc:spChg>
      </pc:sldChg>
    </pc:docChg>
  </pc:docChgLst>
  <pc:docChgLst>
    <pc:chgData name="Gaurav Nigam" userId="5d6eecaa-87af-434f-b1c7-8f35e61232ad" providerId="ADAL" clId="{1F3A4849-5476-4E5E-B664-0216E849F2B1}"/>
    <pc:docChg chg="undo redo custSel addSld delSld modSld modSection">
      <pc:chgData name="Gaurav Nigam" userId="5d6eecaa-87af-434f-b1c7-8f35e61232ad" providerId="ADAL" clId="{1F3A4849-5476-4E5E-B664-0216E849F2B1}" dt="2020-03-02T23:37:44.702" v="1295"/>
      <pc:docMkLst>
        <pc:docMk/>
      </pc:docMkLst>
      <pc:sldChg chg="modSp">
        <pc:chgData name="Gaurav Nigam" userId="5d6eecaa-87af-434f-b1c7-8f35e61232ad" providerId="ADAL" clId="{1F3A4849-5476-4E5E-B664-0216E849F2B1}" dt="2020-03-02T23:37:44.702" v="1295"/>
        <pc:sldMkLst>
          <pc:docMk/>
          <pc:sldMk cId="2885410223" sldId="256"/>
        </pc:sldMkLst>
        <pc:spChg chg="mod">
          <ac:chgData name="Gaurav Nigam" userId="5d6eecaa-87af-434f-b1c7-8f35e61232ad" providerId="ADAL" clId="{1F3A4849-5476-4E5E-B664-0216E849F2B1}" dt="2020-03-02T22:58:13.209" v="222" actId="20577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2:53:57.439" v="33" actId="20577"/>
          <ac:spMkLst>
            <pc:docMk/>
            <pc:sldMk cId="2885410223" sldId="256"/>
            <ac:spMk id="3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37:44.702" v="1295"/>
          <ac:spMkLst>
            <pc:docMk/>
            <pc:sldMk cId="2885410223" sldId="256"/>
            <ac:spMk id="5" creationId="{00000000-0000-0000-0000-000000000000}"/>
          </ac:spMkLst>
        </pc:spChg>
      </pc:sldChg>
      <pc:sldChg chg="modSp">
        <pc:chgData name="Gaurav Nigam" userId="5d6eecaa-87af-434f-b1c7-8f35e61232ad" providerId="ADAL" clId="{1F3A4849-5476-4E5E-B664-0216E849F2B1}" dt="2020-03-02T23:29:01.961" v="1263" actId="20577"/>
        <pc:sldMkLst>
          <pc:docMk/>
          <pc:sldMk cId="1876586631" sldId="300"/>
        </pc:sldMkLst>
        <pc:spChg chg="mod">
          <ac:chgData name="Gaurav Nigam" userId="5d6eecaa-87af-434f-b1c7-8f35e61232ad" providerId="ADAL" clId="{1F3A4849-5476-4E5E-B664-0216E849F2B1}" dt="2020-03-02T23:29:01.961" v="1263" actId="20577"/>
          <ac:spMkLst>
            <pc:docMk/>
            <pc:sldMk cId="1876586631" sldId="300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6:29.902" v="905" actId="313"/>
          <ac:spMkLst>
            <pc:docMk/>
            <pc:sldMk cId="1876586631" sldId="300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1F3A4849-5476-4E5E-B664-0216E849F2B1}" dt="2020-03-02T23:16:13.577" v="897" actId="2696"/>
        <pc:sldMkLst>
          <pc:docMk/>
          <pc:sldMk cId="3087671923" sldId="301"/>
        </pc:sldMkLst>
      </pc:sldChg>
      <pc:sldChg chg="del">
        <pc:chgData name="Gaurav Nigam" userId="5d6eecaa-87af-434f-b1c7-8f35e61232ad" providerId="ADAL" clId="{1F3A4849-5476-4E5E-B664-0216E849F2B1}" dt="2020-03-02T23:16:13.614" v="898" actId="2696"/>
        <pc:sldMkLst>
          <pc:docMk/>
          <pc:sldMk cId="1233307503" sldId="302"/>
        </pc:sldMkLst>
      </pc:sldChg>
      <pc:sldChg chg="del">
        <pc:chgData name="Gaurav Nigam" userId="5d6eecaa-87af-434f-b1c7-8f35e61232ad" providerId="ADAL" clId="{1F3A4849-5476-4E5E-B664-0216E849F2B1}" dt="2020-03-02T23:16:13.640" v="899" actId="2696"/>
        <pc:sldMkLst>
          <pc:docMk/>
          <pc:sldMk cId="1156212241" sldId="304"/>
        </pc:sldMkLst>
      </pc:sldChg>
      <pc:sldChg chg="del">
        <pc:chgData name="Gaurav Nigam" userId="5d6eecaa-87af-434f-b1c7-8f35e61232ad" providerId="ADAL" clId="{1F3A4849-5476-4E5E-B664-0216E849F2B1}" dt="2020-03-02T23:16:13.655" v="900" actId="2696"/>
        <pc:sldMkLst>
          <pc:docMk/>
          <pc:sldMk cId="1545627008" sldId="305"/>
        </pc:sldMkLst>
      </pc:sldChg>
      <pc:sldChg chg="del">
        <pc:chgData name="Gaurav Nigam" userId="5d6eecaa-87af-434f-b1c7-8f35e61232ad" providerId="ADAL" clId="{1F3A4849-5476-4E5E-B664-0216E849F2B1}" dt="2020-03-02T23:16:13.675" v="901" actId="2696"/>
        <pc:sldMkLst>
          <pc:docMk/>
          <pc:sldMk cId="3193657903" sldId="306"/>
        </pc:sldMkLst>
      </pc:sldChg>
      <pc:sldChg chg="del">
        <pc:chgData name="Gaurav Nigam" userId="5d6eecaa-87af-434f-b1c7-8f35e61232ad" providerId="ADAL" clId="{1F3A4849-5476-4E5E-B664-0216E849F2B1}" dt="2020-03-02T23:16:13.695" v="902" actId="2696"/>
        <pc:sldMkLst>
          <pc:docMk/>
          <pc:sldMk cId="1633963391" sldId="307"/>
        </pc:sldMkLst>
      </pc:sldChg>
      <pc:sldChg chg="del">
        <pc:chgData name="Gaurav Nigam" userId="5d6eecaa-87af-434f-b1c7-8f35e61232ad" providerId="ADAL" clId="{1F3A4849-5476-4E5E-B664-0216E849F2B1}" dt="2020-03-02T23:16:13.719" v="903" actId="2696"/>
        <pc:sldMkLst>
          <pc:docMk/>
          <pc:sldMk cId="1854125864" sldId="308"/>
        </pc:sldMkLst>
      </pc:sldChg>
      <pc:sldChg chg="del">
        <pc:chgData name="Gaurav Nigam" userId="5d6eecaa-87af-434f-b1c7-8f35e61232ad" providerId="ADAL" clId="{1F3A4849-5476-4E5E-B664-0216E849F2B1}" dt="2020-03-02T23:16:13.758" v="904" actId="2696"/>
        <pc:sldMkLst>
          <pc:docMk/>
          <pc:sldMk cId="606317631" sldId="309"/>
        </pc:sldMkLst>
      </pc:sldChg>
      <pc:sldChg chg="add del">
        <pc:chgData name="Gaurav Nigam" userId="5d6eecaa-87af-434f-b1c7-8f35e61232ad" providerId="ADAL" clId="{1F3A4849-5476-4E5E-B664-0216E849F2B1}" dt="2020-03-02T23:16:13.564" v="896" actId="2696"/>
        <pc:sldMkLst>
          <pc:docMk/>
          <pc:sldMk cId="3635396839" sldId="310"/>
        </pc:sldMkLst>
      </pc:sldChg>
      <pc:sldChg chg="modSp add">
        <pc:chgData name="Gaurav Nigam" userId="5d6eecaa-87af-434f-b1c7-8f35e61232ad" providerId="ADAL" clId="{1F3A4849-5476-4E5E-B664-0216E849F2B1}" dt="2020-03-02T23:29:28.717" v="1294" actId="20577"/>
        <pc:sldMkLst>
          <pc:docMk/>
          <pc:sldMk cId="854099260" sldId="311"/>
        </pc:sldMkLst>
        <pc:spChg chg="mod">
          <ac:chgData name="Gaurav Nigam" userId="5d6eecaa-87af-434f-b1c7-8f35e61232ad" providerId="ADAL" clId="{1F3A4849-5476-4E5E-B664-0216E849F2B1}" dt="2020-03-02T23:29:28.717" v="1294" actId="20577"/>
          <ac:spMkLst>
            <pc:docMk/>
            <pc:sldMk cId="854099260" sldId="311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27:03.215" v="1033" actId="20577"/>
          <ac:spMkLst>
            <pc:docMk/>
            <pc:sldMk cId="854099260" sldId="311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7:20.391" v="1062" actId="20577"/>
        <pc:sldMkLst>
          <pc:docMk/>
          <pc:sldMk cId="719515416" sldId="312"/>
        </pc:sldMkLst>
        <pc:spChg chg="mod">
          <ac:chgData name="Gaurav Nigam" userId="5d6eecaa-87af-434f-b1c7-8f35e61232ad" providerId="ADAL" clId="{1F3A4849-5476-4E5E-B664-0216E849F2B1}" dt="2020-03-02T23:27:20.391" v="1062" actId="20577"/>
          <ac:spMkLst>
            <pc:docMk/>
            <pc:sldMk cId="719515416" sldId="312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06:44.441" v="681" actId="20577"/>
          <ac:spMkLst>
            <pc:docMk/>
            <pc:sldMk cId="719515416" sldId="312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5:46.506" v="952" actId="20577"/>
        <pc:sldMkLst>
          <pc:docMk/>
          <pc:sldMk cId="2873632371" sldId="313"/>
        </pc:sldMkLst>
        <pc:spChg chg="mod">
          <ac:chgData name="Gaurav Nigam" userId="5d6eecaa-87af-434f-b1c7-8f35e61232ad" providerId="ADAL" clId="{1F3A4849-5476-4E5E-B664-0216E849F2B1}" dt="2020-03-02T23:25:46.506" v="952" actId="20577"/>
          <ac:spMkLst>
            <pc:docMk/>
            <pc:sldMk cId="2873632371" sldId="313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2:47.978" v="776" actId="27636"/>
          <ac:spMkLst>
            <pc:docMk/>
            <pc:sldMk cId="2873632371" sldId="313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6:10.044" v="978" actId="20577"/>
        <pc:sldMkLst>
          <pc:docMk/>
          <pc:sldMk cId="2667518411" sldId="314"/>
        </pc:sldMkLst>
        <pc:spChg chg="mod">
          <ac:chgData name="Gaurav Nigam" userId="5d6eecaa-87af-434f-b1c7-8f35e61232ad" providerId="ADAL" clId="{1F3A4849-5476-4E5E-B664-0216E849F2B1}" dt="2020-03-02T23:26:10.044" v="978" actId="20577"/>
          <ac:spMkLst>
            <pc:docMk/>
            <pc:sldMk cId="2667518411" sldId="314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5:07.532" v="860"/>
          <ac:spMkLst>
            <pc:docMk/>
            <pc:sldMk cId="2667518411" sldId="314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8:24.482" v="1228" actId="20577"/>
        <pc:sldMkLst>
          <pc:docMk/>
          <pc:sldMk cId="3295214592" sldId="315"/>
        </pc:sldMkLst>
        <pc:spChg chg="mod">
          <ac:chgData name="Gaurav Nigam" userId="5d6eecaa-87af-434f-b1c7-8f35e61232ad" providerId="ADAL" clId="{1F3A4849-5476-4E5E-B664-0216E849F2B1}" dt="2020-03-02T23:27:43.315" v="1100" actId="20577"/>
          <ac:spMkLst>
            <pc:docMk/>
            <pc:sldMk cId="3295214592" sldId="315"/>
            <ac:spMk id="2" creationId="{C9FBDF51-544B-4D51-A192-FCF9DF189AEC}"/>
          </ac:spMkLst>
        </pc:spChg>
        <pc:spChg chg="mod">
          <ac:chgData name="Gaurav Nigam" userId="5d6eecaa-87af-434f-b1c7-8f35e61232ad" providerId="ADAL" clId="{1F3A4849-5476-4E5E-B664-0216E849F2B1}" dt="2020-03-02T23:28:24.482" v="1228" actId="20577"/>
          <ac:spMkLst>
            <pc:docMk/>
            <pc:sldMk cId="3295214592" sldId="315"/>
            <ac:spMk id="3" creationId="{63426670-0C70-4555-9F59-61003713AD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PMI reporting requirements for NR </a:t>
            </a:r>
            <a:r>
              <a:rPr lang="en-US" altLang="ja-JP" sz="4000" dirty="0" err="1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altLang="zh-CN" b="1" dirty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/>
              <a:t>Agenda item: 8.11.3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R4-2002421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Cases with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the test cases covering CSI-RS interference from neighboring cells and/or sectors</a:t>
            </a:r>
          </a:p>
          <a:p>
            <a:pPr lvl="1"/>
            <a:r>
              <a:rPr lang="en-US" altLang="zh-CN" dirty="0"/>
              <a:t>Option 1: Yes (Ericsson)</a:t>
            </a:r>
          </a:p>
          <a:p>
            <a:pPr lvl="1"/>
            <a:r>
              <a:rPr lang="en-US" altLang="zh-CN" dirty="0"/>
              <a:t>Option 2: No (Samsung, QC)</a:t>
            </a:r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Number of ports and </a:t>
            </a:r>
            <a:r>
              <a:rPr lang="en-US" altLang="zh-CN" dirty="0" err="1"/>
              <a:t>subbands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Number of CSI-RS ports:</a:t>
            </a:r>
          </a:p>
          <a:p>
            <a:pPr lvl="1"/>
            <a:r>
              <a:rPr lang="en-US" altLang="zh-CN" dirty="0"/>
              <a:t>Option 1: 16 ports with (N1,N2) =(4,2) and (O1,O2)=(4,4)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Number of PMI </a:t>
            </a:r>
            <a:r>
              <a:rPr lang="en-US" altLang="zh-CN" dirty="0" err="1"/>
              <a:t>Subbands</a:t>
            </a:r>
            <a:r>
              <a:rPr lang="en-US" altLang="zh-CN" dirty="0"/>
              <a:t> Per CQI </a:t>
            </a:r>
            <a:r>
              <a:rPr lang="en-US" altLang="zh-CN" dirty="0" err="1"/>
              <a:t>Subband</a:t>
            </a:r>
            <a:endParaRPr lang="en-US" altLang="zh-CN" dirty="0"/>
          </a:p>
          <a:p>
            <a:pPr lvl="1"/>
            <a:r>
              <a:rPr lang="en-US" altLang="zh-CN" dirty="0"/>
              <a:t>Option 1: R = 1 (QC)</a:t>
            </a:r>
          </a:p>
          <a:p>
            <a:pPr lvl="1"/>
            <a:r>
              <a:rPr lang="en-US" altLang="zh-CN" dirty="0"/>
              <a:t>Option 2: R =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951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Codebook Parameters and Beam Steering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Codebook parameter configuration </a:t>
            </a:r>
          </a:p>
          <a:p>
            <a:pPr lvl="1"/>
            <a:r>
              <a:rPr lang="en-US" altLang="zh-CN" dirty="0"/>
              <a:t>Option 1: paramCombination-r16: 6, with L =4, </a:t>
            </a:r>
            <a:r>
              <a:rPr lang="en-US" altLang="zh-CN" i="1" dirty="0"/>
              <a:t>p</a:t>
            </a:r>
            <a:r>
              <a:rPr lang="el-GR" altLang="zh-CN" i="1" baseline="-25000" dirty="0"/>
              <a:t>ν</a:t>
            </a:r>
            <a:r>
              <a:rPr lang="en-US" altLang="zh-CN" dirty="0"/>
              <a:t> =1/2, </a:t>
            </a:r>
            <a:r>
              <a:rPr lang="el-GR" altLang="zh-CN" dirty="0"/>
              <a:t>β=1/2</a:t>
            </a:r>
            <a:r>
              <a:rPr lang="en-US" altLang="zh-CN" dirty="0"/>
              <a:t>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Beam-steering model</a:t>
            </a:r>
          </a:p>
          <a:p>
            <a:pPr lvl="1"/>
            <a:r>
              <a:rPr lang="en-US" altLang="zh-CN" dirty="0"/>
              <a:t>Option 1: Taking beam steering approach as specified in B.2.3B.4A of TS 36.101 as staring point with further extension applicable for L beams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363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DF51-544B-4D51-A192-FCF9DF18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6670-0C70-4555-9F59-61003713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Model</a:t>
            </a:r>
          </a:p>
          <a:p>
            <a:pPr lvl="1"/>
            <a:r>
              <a:rPr lang="en-US" dirty="0"/>
              <a:t>Option 1: TDLA30-5 (QC)</a:t>
            </a:r>
          </a:p>
          <a:p>
            <a:pPr lvl="1"/>
            <a:r>
              <a:rPr lang="en-US" dirty="0"/>
              <a:t>Other options not precluded</a:t>
            </a:r>
          </a:p>
          <a:p>
            <a:r>
              <a:rPr lang="en-US" dirty="0"/>
              <a:t>MIMO Correlation</a:t>
            </a:r>
          </a:p>
          <a:p>
            <a:pPr lvl="1"/>
            <a:r>
              <a:rPr lang="en-US" dirty="0"/>
              <a:t>Option 1: XP High (QC)</a:t>
            </a:r>
          </a:p>
          <a:p>
            <a:pPr lvl="1"/>
            <a:r>
              <a:rPr lang="en-US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32952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Other 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MCS and Rank </a:t>
            </a:r>
          </a:p>
          <a:p>
            <a:pPr lvl="1"/>
            <a:r>
              <a:rPr lang="en-US" altLang="zh-CN" dirty="0"/>
              <a:t>Option 1: MCS 13 (64QAM Table), Rank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Whether to reuse remaining parameters from Rel-15 Type II Codebook requirements</a:t>
            </a:r>
          </a:p>
          <a:p>
            <a:pPr lvl="1"/>
            <a:r>
              <a:rPr lang="en-US" altLang="zh-CN" dirty="0"/>
              <a:t>Option 1: Yes (Samsung, QC)</a:t>
            </a:r>
          </a:p>
          <a:p>
            <a:pPr lvl="1"/>
            <a:r>
              <a:rPr lang="en-US" altLang="zh-CN" dirty="0"/>
              <a:t>Option 2: No</a:t>
            </a:r>
          </a:p>
        </p:txBody>
      </p:sp>
    </p:spTree>
    <p:extLst>
      <p:ext uri="{BB962C8B-B14F-4D97-AF65-F5344CB8AC3E}">
        <p14:creationId xmlns:p14="http://schemas.microsoft.com/office/powerpoint/2010/main" val="266751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Metric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Option 1: Relative Throughput ratio between following PMI and random PMI (Samsung, QC)</a:t>
            </a:r>
            <a:endParaRPr lang="en-US" dirty="0"/>
          </a:p>
          <a:p>
            <a:r>
              <a:rPr lang="en-GB" dirty="0"/>
              <a:t>Option 2: Relative Throughput ratio with following PMI between enhanced Type II codebook and Rel-15 Type II codebook </a:t>
            </a:r>
            <a:r>
              <a:rPr lang="en-GB"/>
              <a:t>(Samsung)</a:t>
            </a:r>
            <a:endParaRPr lang="en-US" dirty="0"/>
          </a:p>
          <a:p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09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14016</TotalTime>
  <Words>324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テーマ</vt:lpstr>
      <vt:lpstr>Way forward on PMI reporting requirements for NR eMIMO</vt:lpstr>
      <vt:lpstr>Test Cases with Interference</vt:lpstr>
      <vt:lpstr>Number of ports and subbands</vt:lpstr>
      <vt:lpstr>Codebook Parameters and Beam Steering</vt:lpstr>
      <vt:lpstr>Propagation Condition</vt:lpstr>
      <vt:lpstr>Other Test Parameters</vt:lpstr>
      <vt:lpstr>Test Metric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Gaurav Nigam</cp:lastModifiedBy>
  <cp:revision>520</cp:revision>
  <dcterms:created xsi:type="dcterms:W3CDTF">2017-01-18T16:32:26Z</dcterms:created>
  <dcterms:modified xsi:type="dcterms:W3CDTF">2020-03-02T23:41:33Z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