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0" r:id="rId3"/>
    <p:sldId id="310" r:id="rId4"/>
    <p:sldId id="311" r:id="rId5"/>
    <p:sldId id="312" r:id="rId6"/>
    <p:sldId id="302" r:id="rId7"/>
    <p:sldId id="304" r:id="rId8"/>
    <p:sldId id="305" r:id="rId9"/>
    <p:sldId id="306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0"/>
            <p14:sldId id="311"/>
            <p14:sldId id="312"/>
            <p14:sldId id="302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 smtClean="0"/>
              <a:t>R4-200xxxx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PUCCH </a:t>
            </a:r>
            <a:r>
              <a:rPr lang="en-US" altLang="zh-CN" dirty="0"/>
              <a:t>requirement based on </a:t>
            </a:r>
            <a:r>
              <a:rPr lang="en-GB" altLang="zh-CN" dirty="0" smtClean="0"/>
              <a:t>Rel-16 </a:t>
            </a:r>
            <a:r>
              <a:rPr lang="en-GB" altLang="zh-CN" dirty="0"/>
              <a:t>DMRS enhancement for DFT-s-OFDM</a:t>
            </a:r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srgbClr val="FF0000"/>
                </a:solidFill>
              </a:rPr>
              <a:t>Option 1: </a:t>
            </a:r>
            <a:r>
              <a:rPr lang="en-GB" altLang="zh-CN" sz="2400" dirty="0" smtClean="0">
                <a:solidFill>
                  <a:srgbClr val="FF0000"/>
                </a:solidFill>
              </a:rPr>
              <a:t>No(Huawei</a:t>
            </a:r>
            <a:r>
              <a:rPr lang="en-GB" altLang="zh-CN" sz="2400" dirty="0">
                <a:solidFill>
                  <a:srgbClr val="FF0000"/>
                </a:solidFill>
              </a:rPr>
              <a:t>, Ericsson, Samsung, </a:t>
            </a:r>
            <a:r>
              <a:rPr lang="en-GB" altLang="zh-CN" sz="2400" dirty="0" smtClean="0">
                <a:solidFill>
                  <a:srgbClr val="FF0000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Nokia, DCM)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lvl="1"/>
            <a:r>
              <a:rPr lang="en-GB" altLang="zh-CN" sz="2400" strike="sngStrike" dirty="0">
                <a:solidFill>
                  <a:prstClr val="black"/>
                </a:solidFill>
              </a:rPr>
              <a:t>Option 2: </a:t>
            </a:r>
            <a:r>
              <a:rPr lang="en-GB" altLang="zh-CN" sz="2400" strike="sngStrike" dirty="0" smtClean="0">
                <a:solidFill>
                  <a:prstClr val="black"/>
                </a:solidFill>
              </a:rPr>
              <a:t>Yes(DCM</a:t>
            </a:r>
            <a:r>
              <a:rPr lang="en-GB" altLang="zh-CN" sz="2400" strike="sngStrike" dirty="0">
                <a:solidFill>
                  <a:prstClr val="black"/>
                </a:solidFill>
              </a:rPr>
              <a:t>)</a:t>
            </a:r>
            <a:endParaRPr lang="zh-CN" altLang="zh-CN" sz="2400" strike="sngStrike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96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Rank3/4?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Whether to define requirement scheduled by single-DCI based multi-TRP/Panel transmission</a:t>
            </a:r>
          </a:p>
          <a:p>
            <a:pPr lvl="1"/>
            <a:r>
              <a:rPr lang="en-US" altLang="zh-CN" sz="2600" dirty="0">
                <a:solidFill>
                  <a:srgbClr val="FF0000"/>
                </a:solidFill>
              </a:rPr>
              <a:t>Option 1:  Yes (</a:t>
            </a:r>
            <a:r>
              <a:rPr lang="en-GB" altLang="zh-CN" sz="2600" dirty="0">
                <a:solidFill>
                  <a:srgbClr val="FF0000"/>
                </a:solidFill>
              </a:rPr>
              <a:t>Samsung, Intel, QC, CMCC, DCM</a:t>
            </a:r>
            <a:r>
              <a:rPr lang="en-US" altLang="zh-CN" sz="26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2:  No (Huawei)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5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strike="sngStrike" dirty="0" smtClean="0">
                <a:solidFill>
                  <a:srgbClr val="FF0000"/>
                </a:solidFill>
              </a:rPr>
              <a:t>Whether </a:t>
            </a:r>
            <a:r>
              <a:rPr lang="en-US" altLang="zh-CN" strike="sngStrike" dirty="0">
                <a:solidFill>
                  <a:srgbClr val="FF0000"/>
                </a:solidFill>
              </a:rPr>
              <a:t>to define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reliability transmission based </a:t>
            </a:r>
            <a:r>
              <a:rPr lang="en-US" altLang="zh-CN" strike="sngStrike" dirty="0">
                <a:solidFill>
                  <a:srgbClr val="FF0000"/>
                </a:solidFill>
              </a:rPr>
              <a:t>multi-TRP/Panel transmission</a:t>
            </a:r>
          </a:p>
          <a:p>
            <a:pPr lvl="1"/>
            <a:r>
              <a:rPr lang="en-US" altLang="zh-CN" sz="2600" strike="sngStrike" dirty="0">
                <a:solidFill>
                  <a:prstClr val="black"/>
                </a:solidFill>
              </a:rPr>
              <a:t>Option 1:  </a:t>
            </a:r>
            <a:r>
              <a:rPr lang="en-GB" altLang="zh-CN" sz="2600" strike="sngStrike" dirty="0" smtClean="0"/>
              <a:t>Deprioritize </a:t>
            </a:r>
            <a:r>
              <a:rPr lang="en-GB" altLang="zh-CN" sz="2600" strike="sngStrike" dirty="0"/>
              <a:t>URLLC requirements with multi-TRP in NR </a:t>
            </a:r>
            <a:r>
              <a:rPr lang="en-GB" altLang="zh-CN" sz="2600" strike="sngStrike" dirty="0" err="1"/>
              <a:t>eMIMO</a:t>
            </a:r>
            <a:r>
              <a:rPr lang="en-GB" altLang="zh-CN" sz="2600" strike="sngStrike" dirty="0"/>
              <a:t> WI pending on the progress on performance requirements of Rel-16 URLLC </a:t>
            </a:r>
            <a:r>
              <a:rPr lang="en-GB" altLang="zh-CN" sz="2600" strike="sngStrike" dirty="0" smtClean="0"/>
              <a:t>WI (</a:t>
            </a:r>
            <a:r>
              <a:rPr lang="en-GB" altLang="zh-CN" sz="2600" strike="sngStrike" dirty="0"/>
              <a:t>Samsung, Huawei, Ericsson</a:t>
            </a:r>
            <a:r>
              <a:rPr lang="en-GB" altLang="zh-CN" sz="2600" strike="sngStrike" dirty="0" smtClean="0"/>
              <a:t>)</a:t>
            </a:r>
            <a:endParaRPr lang="en-US" altLang="zh-CN" sz="2600" strike="sngStrike" dirty="0">
              <a:solidFill>
                <a:prstClr val="black"/>
              </a:solidFill>
            </a:endParaRPr>
          </a:p>
          <a:p>
            <a:pPr lvl="1"/>
            <a:r>
              <a:rPr lang="en-US" altLang="zh-CN" sz="2600" strike="sngStrike" dirty="0">
                <a:solidFill>
                  <a:srgbClr val="FF0000"/>
                </a:solidFill>
              </a:rPr>
              <a:t>Option 2: 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Define </a:t>
            </a:r>
            <a:r>
              <a:rPr lang="en-GB" altLang="zh-CN" strike="sngStrike" dirty="0">
                <a:solidFill>
                  <a:srgbClr val="FF0000"/>
                </a:solidFill>
              </a:rPr>
              <a:t>multi-TRP requirement for reliability transmission (e.g. 0.1% BLER) with URLLC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scenario (intel?)</a:t>
            </a:r>
          </a:p>
          <a:p>
            <a:pPr lvl="1"/>
            <a:r>
              <a:rPr lang="en-GB" altLang="zh-CN" strike="sngStrike" dirty="0" smtClean="0">
                <a:solidFill>
                  <a:srgbClr val="FF0000"/>
                </a:solidFill>
              </a:rPr>
              <a:t>Option3: </a:t>
            </a:r>
            <a:r>
              <a:rPr lang="en-GB" altLang="zh-CN" strike="sngStrike" dirty="0">
                <a:solidFill>
                  <a:srgbClr val="FF0000"/>
                </a:solidFill>
              </a:rPr>
              <a:t>Define multi-TRP requirement for </a:t>
            </a:r>
            <a:r>
              <a:rPr lang="en-GB" altLang="zh-CN" strike="sngStrike" dirty="0" err="1">
                <a:solidFill>
                  <a:srgbClr val="FF0000"/>
                </a:solidFill>
              </a:rPr>
              <a:t>eMBB</a:t>
            </a:r>
            <a:r>
              <a:rPr lang="en-GB" altLang="zh-CN" strike="sngStrike" dirty="0">
                <a:solidFill>
                  <a:srgbClr val="FF0000"/>
                </a:solidFill>
              </a:rPr>
              <a:t>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 transmission </a:t>
            </a:r>
            <a:r>
              <a:rPr lang="en-GB" altLang="zh-CN" strike="sngStrike" dirty="0">
                <a:solidFill>
                  <a:srgbClr val="FF0000"/>
                </a:solidFill>
              </a:rPr>
              <a:t>scenario (e.g,70%TP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) (intel?)</a:t>
            </a:r>
          </a:p>
          <a:p>
            <a:pPr lvl="1"/>
            <a:r>
              <a:rPr lang="en-GB" altLang="zh-CN" strike="sngStrike" dirty="0" smtClean="0">
                <a:solidFill>
                  <a:srgbClr val="00B0F0"/>
                </a:solidFill>
              </a:rPr>
              <a:t>Option 4:Not define </a:t>
            </a:r>
            <a:r>
              <a:rPr lang="en-US" altLang="zh-CN" strike="sngStrike" dirty="0">
                <a:solidFill>
                  <a:srgbClr val="00B0F0"/>
                </a:solidFill>
              </a:rPr>
              <a:t>URLLC requirements with </a:t>
            </a:r>
            <a:r>
              <a:rPr lang="en-US" altLang="zh-CN" strike="sngStrike" dirty="0" smtClean="0">
                <a:solidFill>
                  <a:srgbClr val="00B0F0"/>
                </a:solidFill>
              </a:rPr>
              <a:t>Multi-TRP/Panel transmission (QC)</a:t>
            </a:r>
            <a:endParaRPr lang="zh-CN" altLang="zh-CN" strike="sngStrik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 smtClean="0">
                <a:solidFill>
                  <a:srgbClr val="FF0000"/>
                </a:solidFill>
              </a:rPr>
              <a:t>No requirements </a:t>
            </a:r>
            <a:r>
              <a:rPr lang="en-GB" altLang="zh-CN" dirty="0">
                <a:solidFill>
                  <a:srgbClr val="FF0000"/>
                </a:solidFill>
              </a:rPr>
              <a:t>for URLLC multi-TRP transmission schemes </a:t>
            </a:r>
            <a:r>
              <a:rPr lang="en-GB" altLang="zh-CN" dirty="0" smtClean="0">
                <a:solidFill>
                  <a:srgbClr val="FF0000"/>
                </a:solidFill>
              </a:rPr>
              <a:t>with </a:t>
            </a:r>
            <a:r>
              <a:rPr lang="en-GB" altLang="zh-CN" dirty="0">
                <a:solidFill>
                  <a:srgbClr val="FF0000"/>
                </a:solidFill>
              </a:rPr>
              <a:t>reliability transmission with targeting lower BLER (e.g., </a:t>
            </a:r>
            <a:r>
              <a:rPr lang="en-GB" altLang="zh-CN" dirty="0" smtClean="0">
                <a:solidFill>
                  <a:srgbClr val="FF0000"/>
                </a:solidFill>
              </a:rPr>
              <a:t>lower than </a:t>
            </a:r>
            <a:r>
              <a:rPr lang="en-GB" altLang="zh-CN" dirty="0">
                <a:solidFill>
                  <a:srgbClr val="FF0000"/>
                </a:solidFill>
              </a:rPr>
              <a:t>1% BLER</a:t>
            </a:r>
            <a:r>
              <a:rPr lang="en-GB" altLang="zh-CN" dirty="0" smtClean="0">
                <a:solidFill>
                  <a:srgbClr val="FF0000"/>
                </a:solidFill>
              </a:rPr>
              <a:t>) in Rel-16 NR </a:t>
            </a:r>
            <a:r>
              <a:rPr lang="en-GB" altLang="zh-CN" dirty="0" err="1" smtClean="0">
                <a:solidFill>
                  <a:srgbClr val="FF0000"/>
                </a:solidFill>
              </a:rPr>
              <a:t>eMIMO</a:t>
            </a:r>
            <a:r>
              <a:rPr lang="en-GB" altLang="zh-CN" dirty="0" smtClean="0">
                <a:solidFill>
                  <a:srgbClr val="FF0000"/>
                </a:solidFill>
              </a:rPr>
              <a:t> WI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GB" altLang="zh-CN" dirty="0"/>
              <a:t>Whether to define  requirements for URLLC multi-TRP transmission schemes with test metric @70% maximum </a:t>
            </a:r>
            <a:r>
              <a:rPr lang="en-GB" altLang="zh-CN" dirty="0" smtClean="0"/>
              <a:t>TP</a:t>
            </a:r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1: Yes (Intel)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2: </a:t>
            </a:r>
            <a:r>
              <a:rPr lang="en-GB" altLang="zh-CN" dirty="0"/>
              <a:t>Deprioritize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3: No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703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Whether to define PDSCH requirement based on </a:t>
            </a:r>
            <a:r>
              <a:rPr lang="en-GB" altLang="zh-CN" dirty="0"/>
              <a:t> 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modification(Samsung)</a:t>
            </a:r>
          </a:p>
          <a:p>
            <a:pPr lvl="2"/>
            <a:r>
              <a:rPr lang="en-GB" altLang="zh-CN" sz="2000" dirty="0"/>
              <a:t>Option 1b: One new test case with test parameters </a:t>
            </a:r>
            <a:r>
              <a:rPr lang="en-GB" altLang="zh-CN" sz="2000" dirty="0" smtClean="0"/>
              <a:t>modification(intel, DCM)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enhancement(Huawei , Ericsson, QC)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CP-OFDM</a:t>
            </a:r>
            <a:endParaRPr lang="en-GB" altLang="zh-CN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1: Define one UL PUSCH with CP-OFDM test to verify the receiver processing from one of existing Rel-15 PUSCH requirement. </a:t>
            </a:r>
            <a:r>
              <a:rPr lang="en-GB" altLang="zh-CN" sz="2400" dirty="0" smtClean="0">
                <a:solidFill>
                  <a:prstClr val="black"/>
                </a:solidFill>
              </a:rPr>
              <a:t>If defined, existing </a:t>
            </a:r>
            <a:r>
              <a:rPr lang="en-GB" altLang="zh-CN" sz="2400" dirty="0">
                <a:solidFill>
                  <a:prstClr val="black"/>
                </a:solidFill>
              </a:rPr>
              <a:t>PUSCH performance test cases can be reused or replaced with Rel-16 DMRS configuration without requirements and other test parameters modification (</a:t>
            </a:r>
            <a:r>
              <a:rPr lang="en-GB" altLang="zh-CN" sz="2400" dirty="0" smtClean="0">
                <a:solidFill>
                  <a:prstClr val="black"/>
                </a:solidFill>
              </a:rPr>
              <a:t>Intel)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srgbClr val="FF0000"/>
                </a:solidFill>
              </a:rPr>
              <a:t>Option 2: No new PUSCH requirement with Rel-16 DMRS enhancement for CP-OFDM (Huawei, Ericsson, </a:t>
            </a:r>
            <a:r>
              <a:rPr lang="en-GB" altLang="zh-CN" sz="2400" dirty="0">
                <a:solidFill>
                  <a:srgbClr val="FF0000"/>
                </a:solidFill>
              </a:rPr>
              <a:t>Samsung, DCM)</a:t>
            </a:r>
            <a:endParaRPr lang="en-GB" altLang="zh-CN" sz="2400" dirty="0" smtClean="0">
              <a:solidFill>
                <a:srgbClr val="FF0000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3: FFS (Nokia)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627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DFT-s-OFDM</a:t>
            </a:r>
            <a:endParaRPr lang="en-GB" altLang="zh-CN" dirty="0"/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srgbClr val="FF0000"/>
                </a:solidFill>
              </a:rPr>
              <a:t>Option 1: </a:t>
            </a:r>
            <a:r>
              <a:rPr lang="en-GB" altLang="zh-CN" sz="2400" dirty="0" smtClean="0">
                <a:solidFill>
                  <a:srgbClr val="FF0000"/>
                </a:solidFill>
              </a:rPr>
              <a:t>No (Huawei</a:t>
            </a:r>
            <a:r>
              <a:rPr lang="en-GB" altLang="zh-CN" sz="2400" dirty="0">
                <a:solidFill>
                  <a:srgbClr val="FF0000"/>
                </a:solidFill>
              </a:rPr>
              <a:t>, Ericsson, Samsung, </a:t>
            </a:r>
            <a:r>
              <a:rPr lang="en-GB" altLang="zh-CN" sz="2400" dirty="0" smtClean="0">
                <a:solidFill>
                  <a:srgbClr val="FF0000"/>
                </a:solidFill>
              </a:rPr>
              <a:t>Intel, </a:t>
            </a:r>
            <a:r>
              <a:rPr lang="en-GB" altLang="zh-CN" sz="2400" dirty="0" smtClean="0">
                <a:solidFill>
                  <a:srgbClr val="FF0000"/>
                </a:solidFill>
              </a:rPr>
              <a:t>Nokia,</a:t>
            </a:r>
            <a:r>
              <a:rPr lang="en-GB" altLang="zh-CN" sz="2400" dirty="0">
                <a:solidFill>
                  <a:srgbClr val="FF0000"/>
                </a:solidFill>
              </a:rPr>
              <a:t> DCM)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lvl="1"/>
            <a:r>
              <a:rPr lang="en-GB" altLang="zh-CN" sz="2400" strike="sngStrike" dirty="0">
                <a:solidFill>
                  <a:prstClr val="black"/>
                </a:solidFill>
              </a:rPr>
              <a:t>Option 2: </a:t>
            </a:r>
            <a:r>
              <a:rPr lang="en-GB" altLang="zh-CN" sz="2400" strike="sngStrike" dirty="0" smtClean="0">
                <a:solidFill>
                  <a:prstClr val="black"/>
                </a:solidFill>
              </a:rPr>
              <a:t>Yes </a:t>
            </a:r>
            <a:r>
              <a:rPr lang="en-GB" altLang="zh-CN" sz="2400" strike="sngStrike" dirty="0" smtClean="0">
                <a:solidFill>
                  <a:prstClr val="black"/>
                </a:solidFill>
              </a:rPr>
              <a:t>(DCM)</a:t>
            </a:r>
            <a:endParaRPr lang="zh-CN" altLang="zh-CN" sz="2400" strike="sngStrik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14406</TotalTime>
  <Words>641</Words>
  <Application>Microsoft Office PowerPoint</Application>
  <PresentationFormat>全屏显示(4:3)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531</cp:revision>
  <dcterms:created xsi:type="dcterms:W3CDTF">2017-01-18T16:32:26Z</dcterms:created>
  <dcterms:modified xsi:type="dcterms:W3CDTF">2020-03-04T14:13:13Z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